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83" r:id="rId2"/>
    <p:sldId id="284"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7" r:id="rId24"/>
    <p:sldId id="306" r:id="rId25"/>
    <p:sldId id="282" r:id="rId2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5586" userDrawn="1">
          <p15:clr>
            <a:srgbClr val="A4A3A4"/>
          </p15:clr>
        </p15:guide>
        <p15:guide id="3" pos="5065" userDrawn="1">
          <p15:clr>
            <a:srgbClr val="A4A3A4"/>
          </p15:clr>
        </p15:guide>
        <p15:guide id="4" pos="4520" userDrawn="1">
          <p15:clr>
            <a:srgbClr val="A4A3A4"/>
          </p15:clr>
        </p15:guide>
        <p15:guide id="5" pos="399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s Edvin Bru" initials="LEB" lastIdx="6" clrIdx="0">
    <p:extLst>
      <p:ext uri="{19B8F6BF-5375-455C-9EA6-DF929625EA0E}">
        <p15:presenceInfo xmlns:p15="http://schemas.microsoft.com/office/powerpoint/2012/main" userId="S::2900115@uis.no::f065e7e5-8980-4cc2-8a90-2b012b977c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E4D9"/>
    <a:srgbClr val="024DA1"/>
    <a:srgbClr val="020E50"/>
    <a:srgbClr val="F7931D"/>
    <a:srgbClr val="9BBFE5"/>
    <a:srgbClr val="656794"/>
    <a:srgbClr val="1541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74" autoAdjust="0"/>
    <p:restoredTop sz="75918" autoAdjust="0"/>
  </p:normalViewPr>
  <p:slideViewPr>
    <p:cSldViewPr snapToGrid="0" snapToObjects="1" showGuides="1">
      <p:cViewPr varScale="1">
        <p:scale>
          <a:sx n="99" d="100"/>
          <a:sy n="99" d="100"/>
        </p:scale>
        <p:origin x="612" y="72"/>
      </p:cViewPr>
      <p:guideLst>
        <p:guide orient="horz" pos="2183"/>
        <p:guide pos="5586"/>
        <p:guide pos="5065"/>
        <p:guide pos="4520"/>
        <p:guide pos="399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FF280-7BD2-804A-BEF4-10417E4D2AB3}" type="datetimeFigureOut">
              <a:rPr lang="nb-NO" smtClean="0"/>
              <a:t>20.11.2020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A843BE-DE61-AF40-9A94-F414206FFBAE}" type="slidenum">
              <a:rPr lang="nb-NO" smtClean="0"/>
              <a:t>‹#›</a:t>
            </a:fld>
            <a:endParaRPr lang="nb-NO"/>
          </a:p>
        </p:txBody>
      </p:sp>
    </p:spTree>
    <p:extLst>
      <p:ext uri="{BB962C8B-B14F-4D97-AF65-F5344CB8AC3E}">
        <p14:creationId xmlns:p14="http://schemas.microsoft.com/office/powerpoint/2010/main" val="1207573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8A843BE-DE61-AF40-9A94-F414206FFBAE}" type="slidenum">
              <a:rPr lang="nb-NO" smtClean="0"/>
              <a:t>7</a:t>
            </a:fld>
            <a:endParaRPr lang="nb-NO"/>
          </a:p>
        </p:txBody>
      </p:sp>
    </p:spTree>
    <p:extLst>
      <p:ext uri="{BB962C8B-B14F-4D97-AF65-F5344CB8AC3E}">
        <p14:creationId xmlns:p14="http://schemas.microsoft.com/office/powerpoint/2010/main" val="3684562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8A843BE-DE61-AF40-9A94-F414206FFBAE}" type="slidenum">
              <a:rPr lang="nb-NO" smtClean="0"/>
              <a:t>24</a:t>
            </a:fld>
            <a:endParaRPr lang="nb-NO"/>
          </a:p>
        </p:txBody>
      </p:sp>
    </p:spTree>
    <p:extLst>
      <p:ext uri="{BB962C8B-B14F-4D97-AF65-F5344CB8AC3E}">
        <p14:creationId xmlns:p14="http://schemas.microsoft.com/office/powerpoint/2010/main" val="3010751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8A843BE-DE61-AF40-9A94-F414206FFBAE}" type="slidenum">
              <a:rPr lang="nb-NO" smtClean="0"/>
              <a:t>25</a:t>
            </a:fld>
            <a:endParaRPr lang="nb-NO"/>
          </a:p>
        </p:txBody>
      </p:sp>
    </p:spTree>
    <p:extLst>
      <p:ext uri="{BB962C8B-B14F-4D97-AF65-F5344CB8AC3E}">
        <p14:creationId xmlns:p14="http://schemas.microsoft.com/office/powerpoint/2010/main" val="898559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8A843BE-DE61-AF40-9A94-F414206FFBAE}" type="slidenum">
              <a:rPr lang="nb-NO" smtClean="0"/>
              <a:t>8</a:t>
            </a:fld>
            <a:endParaRPr lang="nb-NO"/>
          </a:p>
        </p:txBody>
      </p:sp>
    </p:spTree>
    <p:extLst>
      <p:ext uri="{BB962C8B-B14F-4D97-AF65-F5344CB8AC3E}">
        <p14:creationId xmlns:p14="http://schemas.microsoft.com/office/powerpoint/2010/main" val="3478015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7D13E3B8-163C-49A6-9CD6-AC72CC068935}" type="slidenum">
              <a:rPr lang="nb-NO" smtClean="0"/>
              <a:t>9</a:t>
            </a:fld>
            <a:endParaRPr lang="nb-NO"/>
          </a:p>
        </p:txBody>
      </p:sp>
    </p:spTree>
    <p:extLst>
      <p:ext uri="{BB962C8B-B14F-4D97-AF65-F5344CB8AC3E}">
        <p14:creationId xmlns:p14="http://schemas.microsoft.com/office/powerpoint/2010/main" val="900762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8A843BE-DE61-AF40-9A94-F414206FFBAE}" type="slidenum">
              <a:rPr lang="nb-NO" smtClean="0"/>
              <a:t>10</a:t>
            </a:fld>
            <a:endParaRPr lang="nb-NO"/>
          </a:p>
        </p:txBody>
      </p:sp>
    </p:spTree>
    <p:extLst>
      <p:ext uri="{BB962C8B-B14F-4D97-AF65-F5344CB8AC3E}">
        <p14:creationId xmlns:p14="http://schemas.microsoft.com/office/powerpoint/2010/main" val="1038776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8A843BE-DE61-AF40-9A94-F414206FFBAE}" type="slidenum">
              <a:rPr lang="nb-NO" smtClean="0"/>
              <a:t>11</a:t>
            </a:fld>
            <a:endParaRPr lang="nb-NO"/>
          </a:p>
        </p:txBody>
      </p:sp>
    </p:spTree>
    <p:extLst>
      <p:ext uri="{BB962C8B-B14F-4D97-AF65-F5344CB8AC3E}">
        <p14:creationId xmlns:p14="http://schemas.microsoft.com/office/powerpoint/2010/main" val="1492714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a:p>
        </p:txBody>
      </p:sp>
      <p:sp>
        <p:nvSpPr>
          <p:cNvPr id="4" name="Plassholder for lysbildenummer 3"/>
          <p:cNvSpPr>
            <a:spLocks noGrp="1"/>
          </p:cNvSpPr>
          <p:nvPr>
            <p:ph type="sldNum" sz="quarter" idx="10"/>
          </p:nvPr>
        </p:nvSpPr>
        <p:spPr/>
        <p:txBody>
          <a:bodyPr/>
          <a:lstStyle/>
          <a:p>
            <a:fld id="{08A843BE-DE61-AF40-9A94-F414206FFBAE}" type="slidenum">
              <a:rPr lang="nb-NO" smtClean="0"/>
              <a:t>12</a:t>
            </a:fld>
            <a:endParaRPr lang="nb-NO"/>
          </a:p>
        </p:txBody>
      </p:sp>
    </p:spTree>
    <p:extLst>
      <p:ext uri="{BB962C8B-B14F-4D97-AF65-F5344CB8AC3E}">
        <p14:creationId xmlns:p14="http://schemas.microsoft.com/office/powerpoint/2010/main" val="1886193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9839F81-4B82-214D-BD0E-1FF30748B8B5}" type="slidenum">
              <a:rPr lang="nb-NO" smtClean="0"/>
              <a:t>13</a:t>
            </a:fld>
            <a:endParaRPr lang="nb-NO"/>
          </a:p>
        </p:txBody>
      </p:sp>
    </p:spTree>
    <p:extLst>
      <p:ext uri="{BB962C8B-B14F-4D97-AF65-F5344CB8AC3E}">
        <p14:creationId xmlns:p14="http://schemas.microsoft.com/office/powerpoint/2010/main" val="2982225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To ganger i 8. klasse. En gang i 9. klasse.</a:t>
            </a:r>
          </a:p>
        </p:txBody>
      </p:sp>
      <p:sp>
        <p:nvSpPr>
          <p:cNvPr id="4" name="Plassholder for lysbildenummer 3"/>
          <p:cNvSpPr>
            <a:spLocks noGrp="1"/>
          </p:cNvSpPr>
          <p:nvPr>
            <p:ph type="sldNum" sz="quarter" idx="5"/>
          </p:nvPr>
        </p:nvSpPr>
        <p:spPr/>
        <p:txBody>
          <a:bodyPr/>
          <a:lstStyle/>
          <a:p>
            <a:fld id="{E9839F81-4B82-214D-BD0E-1FF30748B8B5}" type="slidenum">
              <a:rPr lang="nb-NO" smtClean="0"/>
              <a:t>19</a:t>
            </a:fld>
            <a:endParaRPr lang="nb-NO"/>
          </a:p>
        </p:txBody>
      </p:sp>
    </p:spTree>
    <p:extLst>
      <p:ext uri="{BB962C8B-B14F-4D97-AF65-F5344CB8AC3E}">
        <p14:creationId xmlns:p14="http://schemas.microsoft.com/office/powerpoint/2010/main" val="1126619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8A843BE-DE61-AF40-9A94-F414206FFBAE}" type="slidenum">
              <a:rPr lang="nb-NO" smtClean="0"/>
              <a:t>23</a:t>
            </a:fld>
            <a:endParaRPr lang="nb-NO"/>
          </a:p>
        </p:txBody>
      </p:sp>
    </p:spTree>
    <p:extLst>
      <p:ext uri="{BB962C8B-B14F-4D97-AF65-F5344CB8AC3E}">
        <p14:creationId xmlns:p14="http://schemas.microsoft.com/office/powerpoint/2010/main" val="4184250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tellysbil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2438179" y="3122818"/>
            <a:ext cx="7868699" cy="2497311"/>
          </a:xfrm>
        </p:spPr>
        <p:txBody>
          <a:bodyPr lIns="0" tIns="0" rIns="0" bIns="0" anchor="t" anchorCtr="0">
            <a:normAutofit/>
          </a:bodyPr>
          <a:lstStyle>
            <a:lvl1pPr algn="l">
              <a:lnSpc>
                <a:spcPct val="93000"/>
              </a:lnSpc>
              <a:defRPr sz="4600" baseline="0">
                <a:solidFill>
                  <a:schemeClr val="bg2"/>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2438179" y="2401422"/>
            <a:ext cx="7868699" cy="293215"/>
          </a:xfrm>
        </p:spPr>
        <p:txBody>
          <a:bodyPr lIns="0" tIns="0" rIns="0" bIns="0">
            <a:normAutofit/>
          </a:bodyPr>
          <a:lstStyle>
            <a:lvl1pPr marL="0" indent="0" algn="l">
              <a:buNone/>
              <a:defRPr sz="12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NAVN, tittel</a:t>
            </a:r>
          </a:p>
        </p:txBody>
      </p:sp>
      <p:sp>
        <p:nvSpPr>
          <p:cNvPr id="4" name="Plassholder for dato 3"/>
          <p:cNvSpPr>
            <a:spLocks noGrp="1"/>
          </p:cNvSpPr>
          <p:nvPr>
            <p:ph type="dt" sz="half" idx="10"/>
          </p:nvPr>
        </p:nvSpPr>
        <p:spPr/>
        <p:txBody>
          <a:bodyPr/>
          <a:lstStyle>
            <a:lvl1pPr>
              <a:defRPr>
                <a:solidFill>
                  <a:srgbClr val="154194"/>
                </a:solidFill>
              </a:defRPr>
            </a:lvl1pPr>
          </a:lstStyle>
          <a:p>
            <a:fld id="{5CA8B9B4-4AC9-FA4D-89F2-98956A403903}" type="datetime4">
              <a:rPr lang="nb-NO" smtClean="0"/>
              <a:t>20. november 2020</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1CAACE74-9F97-CC48-B4CB-2460102901BA}" type="slidenum">
              <a:rPr lang="nb-NO" smtClean="0"/>
              <a:t>‹#›</a:t>
            </a:fld>
            <a:endParaRPr lang="nb-NO"/>
          </a:p>
        </p:txBody>
      </p:sp>
      <p:sp>
        <p:nvSpPr>
          <p:cNvPr id="10" name="Rektangel 9"/>
          <p:cNvSpPr/>
          <p:nvPr userDrawn="1"/>
        </p:nvSpPr>
        <p:spPr>
          <a:xfrm>
            <a:off x="2438179" y="2815458"/>
            <a:ext cx="7868699" cy="768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p:cNvSpPr/>
          <p:nvPr userDrawn="1"/>
        </p:nvSpPr>
        <p:spPr>
          <a:xfrm>
            <a:off x="0" y="0"/>
            <a:ext cx="12191999" cy="15306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7481" y="415608"/>
            <a:ext cx="2620605" cy="76619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eslide">
    <p:spTree>
      <p:nvGrpSpPr>
        <p:cNvPr id="1" name=""/>
        <p:cNvGrpSpPr/>
        <p:nvPr/>
      </p:nvGrpSpPr>
      <p:grpSpPr>
        <a:xfrm>
          <a:off x="0" y="0"/>
          <a:ext cx="0" cy="0"/>
          <a:chOff x="0" y="0"/>
          <a:chExt cx="0" cy="0"/>
        </a:xfrm>
      </p:grpSpPr>
      <p:sp>
        <p:nvSpPr>
          <p:cNvPr id="11" name="Plassholder for bilde 10"/>
          <p:cNvSpPr>
            <a:spLocks noGrp="1"/>
          </p:cNvSpPr>
          <p:nvPr>
            <p:ph type="pic" sz="quarter" idx="13"/>
          </p:nvPr>
        </p:nvSpPr>
        <p:spPr>
          <a:xfrm>
            <a:off x="409322" y="428263"/>
            <a:ext cx="11373104" cy="6001474"/>
          </a:xfrm>
          <a:solidFill>
            <a:schemeClr val="bg1"/>
          </a:solidFill>
        </p:spPr>
        <p:txBody>
          <a:bodyPr/>
          <a:lstStyle/>
          <a:p>
            <a:r>
              <a:rPr lang="nb-NO"/>
              <a:t>Klikk ikonet for å legge til et bilde</a:t>
            </a:r>
            <a:endParaRPr lang="nb-NO" dirty="0"/>
          </a:p>
        </p:txBody>
      </p:sp>
      <p:sp>
        <p:nvSpPr>
          <p:cNvPr id="4" name="Plassholder for dato 3"/>
          <p:cNvSpPr>
            <a:spLocks noGrp="1"/>
          </p:cNvSpPr>
          <p:nvPr>
            <p:ph type="dt" sz="half" idx="10"/>
          </p:nvPr>
        </p:nvSpPr>
        <p:spPr/>
        <p:txBody>
          <a:bodyPr/>
          <a:lstStyle/>
          <a:p>
            <a:fld id="{E4AA692E-DEA7-4749-AD62-BB18AF54669B}" type="datetime4">
              <a:rPr lang="nb-NO" smtClean="0"/>
              <a:t>20. november 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CAACE74-9F97-CC48-B4CB-2460102901BA}" type="slidenum">
              <a:rPr lang="nb-NO" smtClean="0"/>
              <a:t>‹#›</a:t>
            </a:fld>
            <a:endParaRPr lang="nb-NO"/>
          </a:p>
        </p:txBody>
      </p:sp>
      <p:sp>
        <p:nvSpPr>
          <p:cNvPr id="8" name="Plassholder for tekst 7"/>
          <p:cNvSpPr>
            <a:spLocks noGrp="1"/>
          </p:cNvSpPr>
          <p:nvPr>
            <p:ph type="body" sz="quarter" idx="14" hasCustomPrompt="1"/>
          </p:nvPr>
        </p:nvSpPr>
        <p:spPr>
          <a:xfrm>
            <a:off x="984439" y="952877"/>
            <a:ext cx="4602162" cy="1984375"/>
          </a:xfrm>
        </p:spPr>
        <p:txBody>
          <a:bodyPr>
            <a:noAutofit/>
          </a:bodyPr>
          <a:lstStyle>
            <a:lvl1pPr marL="0" indent="0">
              <a:lnSpc>
                <a:spcPct val="95000"/>
              </a:lnSpc>
              <a:buNone/>
              <a:defRPr sz="2500" baseline="0"/>
            </a:lvl1pPr>
            <a:lvl2pPr marL="288000" indent="0">
              <a:buNone/>
              <a:defRPr/>
            </a:lvl2pPr>
            <a:lvl3pPr marL="540000" indent="0">
              <a:buNone/>
              <a:defRPr/>
            </a:lvl3pPr>
            <a:lvl4pPr marL="828000" indent="0">
              <a:buNone/>
              <a:defRPr/>
            </a:lvl4pPr>
            <a:lvl5pPr marL="1116000" indent="0">
              <a:buNone/>
              <a:defRPr/>
            </a:lvl5pPr>
          </a:lstStyle>
          <a:p>
            <a:pPr lvl="0"/>
            <a:r>
              <a:rPr lang="nb-NO" dirty="0"/>
              <a:t>Klikk for å skrive inn kort sitat eller utsagn</a:t>
            </a:r>
          </a:p>
        </p:txBody>
      </p:sp>
      <p:pic>
        <p:nvPicPr>
          <p:cNvPr id="9" name="Bild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2946" y="6490697"/>
            <a:ext cx="977472" cy="31572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ttro">
    <p:bg>
      <p:bgPr>
        <a:solidFill>
          <a:schemeClr val="accent1"/>
        </a:solidFill>
        <a:effectLst/>
      </p:bgPr>
    </p:bg>
    <p:spTree>
      <p:nvGrpSpPr>
        <p:cNvPr id="1" name=""/>
        <p:cNvGrpSpPr/>
        <p:nvPr/>
      </p:nvGrpSpPr>
      <p:grpSpPr>
        <a:xfrm>
          <a:off x="0" y="0"/>
          <a:ext cx="0" cy="0"/>
          <a:chOff x="0" y="0"/>
          <a:chExt cx="0" cy="0"/>
        </a:xfrm>
      </p:grpSpPr>
      <p:sp>
        <p:nvSpPr>
          <p:cNvPr id="3" name="Undertittel 2"/>
          <p:cNvSpPr>
            <a:spLocks noGrp="1"/>
          </p:cNvSpPr>
          <p:nvPr>
            <p:ph type="subTitle" idx="1" hasCustomPrompt="1"/>
          </p:nvPr>
        </p:nvSpPr>
        <p:spPr>
          <a:xfrm>
            <a:off x="1494030" y="2401422"/>
            <a:ext cx="2620605" cy="409791"/>
          </a:xfrm>
        </p:spPr>
        <p:txBody>
          <a:bodyPr lIns="0" tIns="0" rIns="0" bIns="0">
            <a:normAutofit/>
          </a:bodyPr>
          <a:lstStyle>
            <a:lvl1pPr marL="0" indent="0" algn="l">
              <a:buNone/>
              <a:defRPr sz="12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err="1"/>
              <a:t>læringsmiljøsenteret.no</a:t>
            </a:r>
            <a:endParaRPr lang="nb-NO" dirty="0"/>
          </a:p>
        </p:txBody>
      </p:sp>
      <p:sp>
        <p:nvSpPr>
          <p:cNvPr id="4" name="Plassholder for dato 3"/>
          <p:cNvSpPr>
            <a:spLocks noGrp="1"/>
          </p:cNvSpPr>
          <p:nvPr>
            <p:ph type="dt" sz="half" idx="10"/>
          </p:nvPr>
        </p:nvSpPr>
        <p:spPr/>
        <p:txBody>
          <a:bodyPr/>
          <a:lstStyle>
            <a:lvl1pPr>
              <a:defRPr>
                <a:solidFill>
                  <a:srgbClr val="154194"/>
                </a:solidFill>
              </a:defRPr>
            </a:lvl1pPr>
          </a:lstStyle>
          <a:p>
            <a:fld id="{5CA8B9B4-4AC9-FA4D-89F2-98956A403903}" type="datetime4">
              <a:rPr lang="nb-NO" smtClean="0"/>
              <a:t>20. november 2020</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1CAACE74-9F97-CC48-B4CB-2460102901BA}" type="slidenum">
              <a:rPr lang="nb-NO" smtClean="0"/>
              <a:t>‹#›</a:t>
            </a:fld>
            <a:endParaRPr lang="nb-NO"/>
          </a:p>
        </p:txBody>
      </p:sp>
      <p:pic>
        <p:nvPicPr>
          <p:cNvPr id="8" name="Bil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94030" y="1264807"/>
            <a:ext cx="2620605" cy="762596"/>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GB"/>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
        <p:nvSpPr>
          <p:cNvPr id="4" name="Plassholder for dato 3"/>
          <p:cNvSpPr>
            <a:spLocks noGrp="1"/>
          </p:cNvSpPr>
          <p:nvPr>
            <p:ph type="dt" sz="half" idx="10"/>
          </p:nvPr>
        </p:nvSpPr>
        <p:spPr/>
        <p:txBody>
          <a:bodyPr/>
          <a:lstStyle/>
          <a:p>
            <a:fld id="{01C99849-7698-4375-BC66-3CFBA487D967}" type="datetime1">
              <a:rPr lang="en-GB" smtClean="0"/>
              <a:t>20/11/2020</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71880C0E-C36C-4DBA-B679-AFA49DD8EE9F}" type="slidenum">
              <a:rPr lang="en-GB" smtClean="0"/>
              <a:t>‹#›</a:t>
            </a:fld>
            <a:endParaRPr lang="en-GB"/>
          </a:p>
        </p:txBody>
      </p:sp>
    </p:spTree>
    <p:extLst>
      <p:ext uri="{BB962C8B-B14F-4D97-AF65-F5344CB8AC3E}">
        <p14:creationId xmlns:p14="http://schemas.microsoft.com/office/powerpoint/2010/main" val="19830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GB"/>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5" name="Plassholder for dato 4"/>
          <p:cNvSpPr>
            <a:spLocks noGrp="1"/>
          </p:cNvSpPr>
          <p:nvPr>
            <p:ph type="dt" sz="half" idx="10"/>
          </p:nvPr>
        </p:nvSpPr>
        <p:spPr/>
        <p:txBody>
          <a:bodyPr/>
          <a:lstStyle/>
          <a:p>
            <a:fld id="{594D7711-C432-4D3E-B1C5-504832E0F7DD}" type="datetime1">
              <a:rPr lang="en-GB" smtClean="0"/>
              <a:t>20/11/2020</a:t>
            </a:fld>
            <a:endParaRPr lang="en-GB"/>
          </a:p>
        </p:txBody>
      </p:sp>
      <p:sp>
        <p:nvSpPr>
          <p:cNvPr id="6" name="Plassholder for bunntekst 5"/>
          <p:cNvSpPr>
            <a:spLocks noGrp="1"/>
          </p:cNvSpPr>
          <p:nvPr>
            <p:ph type="ftr" sz="quarter" idx="11"/>
          </p:nvPr>
        </p:nvSpPr>
        <p:spPr/>
        <p:txBody>
          <a:bodyPr/>
          <a:lstStyle/>
          <a:p>
            <a:endParaRPr lang="en-GB"/>
          </a:p>
        </p:txBody>
      </p:sp>
      <p:sp>
        <p:nvSpPr>
          <p:cNvPr id="7" name="Plassholder for lysbildenummer 6"/>
          <p:cNvSpPr>
            <a:spLocks noGrp="1"/>
          </p:cNvSpPr>
          <p:nvPr>
            <p:ph type="sldNum" sz="quarter" idx="12"/>
          </p:nvPr>
        </p:nvSpPr>
        <p:spPr/>
        <p:txBody>
          <a:bodyPr/>
          <a:lstStyle/>
          <a:p>
            <a:fld id="{71880C0E-C36C-4DBA-B679-AFA49DD8EE9F}" type="slidenum">
              <a:rPr lang="en-GB" smtClean="0"/>
              <a:t>‹#›</a:t>
            </a:fld>
            <a:endParaRPr lang="en-GB"/>
          </a:p>
        </p:txBody>
      </p:sp>
    </p:spTree>
    <p:extLst>
      <p:ext uri="{BB962C8B-B14F-4D97-AF65-F5344CB8AC3E}">
        <p14:creationId xmlns:p14="http://schemas.microsoft.com/office/powerpoint/2010/main" val="1478470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GB"/>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 name="Plassholder for dato 3"/>
          <p:cNvSpPr>
            <a:spLocks noGrp="1"/>
          </p:cNvSpPr>
          <p:nvPr>
            <p:ph type="dt" sz="half" idx="10"/>
          </p:nvPr>
        </p:nvSpPr>
        <p:spPr/>
        <p:txBody>
          <a:bodyPr/>
          <a:lstStyle/>
          <a:p>
            <a:fld id="{7AD55280-6AD4-4C61-AA12-A9C32675A979}" type="datetime1">
              <a:rPr lang="en-GB" smtClean="0"/>
              <a:t>20/11/2020</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71880C0E-C36C-4DBA-B679-AFA49DD8EE9F}" type="slidenum">
              <a:rPr lang="en-GB" smtClean="0"/>
              <a:t>‹#›</a:t>
            </a:fld>
            <a:endParaRPr lang="en-GB"/>
          </a:p>
        </p:txBody>
      </p:sp>
    </p:spTree>
    <p:extLst>
      <p:ext uri="{BB962C8B-B14F-4D97-AF65-F5344CB8AC3E}">
        <p14:creationId xmlns:p14="http://schemas.microsoft.com/office/powerpoint/2010/main" val="1502756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tellysbil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2418298" y="3120134"/>
            <a:ext cx="7888580" cy="1475141"/>
          </a:xfrm>
        </p:spPr>
        <p:txBody>
          <a:bodyPr lIns="0" tIns="0" rIns="0" bIns="0" anchor="t" anchorCtr="0">
            <a:normAutofit/>
          </a:bodyPr>
          <a:lstStyle>
            <a:lvl1pPr algn="l">
              <a:lnSpc>
                <a:spcPct val="93000"/>
              </a:lnSpc>
              <a:defRPr sz="4600" baseline="0">
                <a:solidFill>
                  <a:schemeClr val="bg2"/>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2418298" y="2398738"/>
            <a:ext cx="7888580" cy="293215"/>
          </a:xfrm>
        </p:spPr>
        <p:txBody>
          <a:bodyPr lIns="0" tIns="0" rIns="0" bIns="0">
            <a:normAutofit/>
          </a:bodyPr>
          <a:lstStyle>
            <a:lvl1pPr marL="0" indent="0" algn="l">
              <a:buNone/>
              <a:defRPr sz="12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NAVN, tittel</a:t>
            </a:r>
          </a:p>
        </p:txBody>
      </p:sp>
      <p:sp>
        <p:nvSpPr>
          <p:cNvPr id="4" name="Plassholder for dato 3"/>
          <p:cNvSpPr>
            <a:spLocks noGrp="1"/>
          </p:cNvSpPr>
          <p:nvPr>
            <p:ph type="dt" sz="half" idx="10"/>
          </p:nvPr>
        </p:nvSpPr>
        <p:spPr/>
        <p:txBody>
          <a:bodyPr/>
          <a:lstStyle>
            <a:lvl1pPr>
              <a:defRPr>
                <a:solidFill>
                  <a:srgbClr val="154194"/>
                </a:solidFill>
              </a:defRPr>
            </a:lvl1pPr>
          </a:lstStyle>
          <a:p>
            <a:fld id="{2E65B5E0-AD28-4E4C-8FE7-693927AEB743}" type="datetime4">
              <a:rPr lang="nb-NO" smtClean="0"/>
              <a:t>20. november 2020</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1CAACE74-9F97-CC48-B4CB-2460102901BA}" type="slidenum">
              <a:rPr lang="nb-NO" smtClean="0"/>
              <a:t>‹#›</a:t>
            </a:fld>
            <a:endParaRPr lang="nb-NO"/>
          </a:p>
        </p:txBody>
      </p:sp>
      <p:sp>
        <p:nvSpPr>
          <p:cNvPr id="8" name="Plassholder for tekst 7"/>
          <p:cNvSpPr>
            <a:spLocks noGrp="1"/>
          </p:cNvSpPr>
          <p:nvPr>
            <p:ph type="body" sz="quarter" idx="13"/>
          </p:nvPr>
        </p:nvSpPr>
        <p:spPr>
          <a:xfrm>
            <a:off x="2418245" y="4966087"/>
            <a:ext cx="7888473" cy="485715"/>
          </a:xfrm>
        </p:spPr>
        <p:txBody>
          <a:bodyPr lIns="0" tIns="0" rIns="0" bIns="0">
            <a:normAutofit/>
          </a:bodyPr>
          <a:lstStyle>
            <a:lvl1pPr marL="0" indent="0">
              <a:buNone/>
              <a:defRPr sz="1900" baseline="0">
                <a:solidFill>
                  <a:schemeClr val="bg2"/>
                </a:solidFill>
              </a:defRPr>
            </a:lvl1pPr>
          </a:lstStyle>
          <a:p>
            <a:pPr lvl="0"/>
            <a:r>
              <a:rPr lang="nb-NO"/>
              <a:t>Rediger tekststiler i malen</a:t>
            </a:r>
          </a:p>
        </p:txBody>
      </p:sp>
      <p:sp>
        <p:nvSpPr>
          <p:cNvPr id="12" name="Rektangel 11"/>
          <p:cNvSpPr/>
          <p:nvPr userDrawn="1"/>
        </p:nvSpPr>
        <p:spPr>
          <a:xfrm>
            <a:off x="2418298" y="2812774"/>
            <a:ext cx="7888580" cy="768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2"/>
              </a:solidFill>
            </a:endParaRPr>
          </a:p>
        </p:txBody>
      </p:sp>
      <p:sp>
        <p:nvSpPr>
          <p:cNvPr id="14" name="Rektangel 13"/>
          <p:cNvSpPr/>
          <p:nvPr userDrawn="1"/>
        </p:nvSpPr>
        <p:spPr>
          <a:xfrm>
            <a:off x="0" y="0"/>
            <a:ext cx="12191999" cy="15306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7481" y="415608"/>
            <a:ext cx="2620605" cy="766194"/>
          </a:xfrm>
          <a:prstGeom prst="rect">
            <a:avLst/>
          </a:prstGeom>
        </p:spPr>
      </p:pic>
      <p:cxnSp>
        <p:nvCxnSpPr>
          <p:cNvPr id="16" name="Rett linje 15"/>
          <p:cNvCxnSpPr/>
          <p:nvPr userDrawn="1"/>
        </p:nvCxnSpPr>
        <p:spPr>
          <a:xfrm flipH="1">
            <a:off x="2418246" y="4722275"/>
            <a:ext cx="7888472"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tellysbilde">
    <p:bg>
      <p:bgPr>
        <a:solidFill>
          <a:schemeClr val="bg2"/>
        </a:solidFill>
        <a:effectLst/>
      </p:bgPr>
    </p:bg>
    <p:spTree>
      <p:nvGrpSpPr>
        <p:cNvPr id="1" name=""/>
        <p:cNvGrpSpPr/>
        <p:nvPr/>
      </p:nvGrpSpPr>
      <p:grpSpPr>
        <a:xfrm>
          <a:off x="0" y="0"/>
          <a:ext cx="0" cy="0"/>
          <a:chOff x="0" y="0"/>
          <a:chExt cx="0" cy="0"/>
        </a:xfrm>
      </p:grpSpPr>
      <p:sp>
        <p:nvSpPr>
          <p:cNvPr id="16" name="Plassholder for bilde 15"/>
          <p:cNvSpPr>
            <a:spLocks noGrp="1"/>
          </p:cNvSpPr>
          <p:nvPr>
            <p:ph type="pic" sz="quarter" idx="14"/>
          </p:nvPr>
        </p:nvSpPr>
        <p:spPr>
          <a:xfrm>
            <a:off x="425450" y="1956828"/>
            <a:ext cx="11334749" cy="4466831"/>
          </a:xfrm>
          <a:solidFill>
            <a:schemeClr val="bg1"/>
          </a:solidFill>
        </p:spPr>
        <p:txBody>
          <a:bodyPr/>
          <a:lstStyle/>
          <a:p>
            <a:r>
              <a:rPr lang="nb-NO"/>
              <a:t>Klikk ikonet for å legge til et bilde</a:t>
            </a:r>
          </a:p>
        </p:txBody>
      </p:sp>
      <p:sp>
        <p:nvSpPr>
          <p:cNvPr id="2" name="Tittel 1"/>
          <p:cNvSpPr>
            <a:spLocks noGrp="1"/>
          </p:cNvSpPr>
          <p:nvPr>
            <p:ph type="ctrTitle"/>
          </p:nvPr>
        </p:nvSpPr>
        <p:spPr>
          <a:xfrm>
            <a:off x="2418298" y="3383604"/>
            <a:ext cx="7888580" cy="1475141"/>
          </a:xfrm>
        </p:spPr>
        <p:txBody>
          <a:bodyPr lIns="0" tIns="0" rIns="0" bIns="0" anchor="t" anchorCtr="0">
            <a:normAutofit/>
          </a:bodyPr>
          <a:lstStyle>
            <a:lvl1pPr algn="l">
              <a:lnSpc>
                <a:spcPct val="93000"/>
              </a:lnSpc>
              <a:defRPr sz="4600" baseline="0">
                <a:solidFill>
                  <a:schemeClr val="bg2"/>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2418298" y="2662208"/>
            <a:ext cx="7888580" cy="293215"/>
          </a:xfrm>
        </p:spPr>
        <p:txBody>
          <a:bodyPr lIns="0" tIns="0" rIns="0" bIns="0">
            <a:normAutofit/>
          </a:bodyPr>
          <a:lstStyle>
            <a:lvl1pPr marL="0" indent="0" algn="l">
              <a:buNone/>
              <a:defRPr sz="12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NAVN, tittel</a:t>
            </a:r>
          </a:p>
        </p:txBody>
      </p:sp>
      <p:sp>
        <p:nvSpPr>
          <p:cNvPr id="4" name="Plassholder for dato 3"/>
          <p:cNvSpPr>
            <a:spLocks noGrp="1"/>
          </p:cNvSpPr>
          <p:nvPr>
            <p:ph type="dt" sz="half" idx="10"/>
          </p:nvPr>
        </p:nvSpPr>
        <p:spPr/>
        <p:txBody>
          <a:bodyPr/>
          <a:lstStyle>
            <a:lvl1pPr>
              <a:defRPr>
                <a:solidFill>
                  <a:srgbClr val="154194"/>
                </a:solidFill>
              </a:defRPr>
            </a:lvl1pPr>
          </a:lstStyle>
          <a:p>
            <a:fld id="{2E65B5E0-AD28-4E4C-8FE7-693927AEB743}" type="datetime4">
              <a:rPr lang="nb-NO" smtClean="0"/>
              <a:t>20. november 2020</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1CAACE74-9F97-CC48-B4CB-2460102901BA}" type="slidenum">
              <a:rPr lang="nb-NO" smtClean="0"/>
              <a:t>‹#›</a:t>
            </a:fld>
            <a:endParaRPr lang="nb-NO"/>
          </a:p>
        </p:txBody>
      </p:sp>
      <p:sp>
        <p:nvSpPr>
          <p:cNvPr id="8" name="Plassholder for tekst 7"/>
          <p:cNvSpPr>
            <a:spLocks noGrp="1"/>
          </p:cNvSpPr>
          <p:nvPr>
            <p:ph type="body" sz="quarter" idx="13"/>
          </p:nvPr>
        </p:nvSpPr>
        <p:spPr>
          <a:xfrm>
            <a:off x="2418245" y="5229557"/>
            <a:ext cx="7888473" cy="485715"/>
          </a:xfrm>
        </p:spPr>
        <p:txBody>
          <a:bodyPr lIns="0" tIns="0" rIns="0" bIns="0">
            <a:normAutofit/>
          </a:bodyPr>
          <a:lstStyle>
            <a:lvl1pPr marL="0" indent="0">
              <a:buNone/>
              <a:defRPr sz="1900" baseline="0">
                <a:solidFill>
                  <a:schemeClr val="bg2"/>
                </a:solidFill>
              </a:defRPr>
            </a:lvl1pPr>
          </a:lstStyle>
          <a:p>
            <a:pPr lvl="0"/>
            <a:r>
              <a:rPr lang="nb-NO"/>
              <a:t>Rediger tekststiler i malen</a:t>
            </a:r>
          </a:p>
        </p:txBody>
      </p:sp>
      <p:sp>
        <p:nvSpPr>
          <p:cNvPr id="12" name="Rektangel 11"/>
          <p:cNvSpPr/>
          <p:nvPr userDrawn="1"/>
        </p:nvSpPr>
        <p:spPr>
          <a:xfrm>
            <a:off x="2418298" y="3076244"/>
            <a:ext cx="7888580" cy="768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2"/>
              </a:solidFill>
            </a:endParaRPr>
          </a:p>
        </p:txBody>
      </p:sp>
      <p:cxnSp>
        <p:nvCxnSpPr>
          <p:cNvPr id="13" name="Rett linje 12"/>
          <p:cNvCxnSpPr/>
          <p:nvPr userDrawn="1"/>
        </p:nvCxnSpPr>
        <p:spPr>
          <a:xfrm flipH="1">
            <a:off x="2418246" y="4985745"/>
            <a:ext cx="7888472"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ktangel 13"/>
          <p:cNvSpPr/>
          <p:nvPr userDrawn="1"/>
        </p:nvSpPr>
        <p:spPr>
          <a:xfrm>
            <a:off x="425450" y="426203"/>
            <a:ext cx="11334749" cy="15306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7481" y="841811"/>
            <a:ext cx="2620605" cy="76619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tel/introsi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663700" y="2136160"/>
            <a:ext cx="8871111" cy="2296140"/>
          </a:xfrm>
        </p:spPr>
        <p:txBody>
          <a:bodyPr lIns="0" tIns="0" rIns="0" bIns="0" anchor="t" anchorCtr="0">
            <a:normAutofit/>
          </a:bodyPr>
          <a:lstStyle>
            <a:lvl1pPr algn="l">
              <a:lnSpc>
                <a:spcPct val="93000"/>
              </a:lnSpc>
              <a:defRPr sz="4600" baseline="0">
                <a:solidFill>
                  <a:schemeClr val="bg2"/>
                </a:solidFill>
              </a:defRPr>
            </a:lvl1pPr>
          </a:lstStyle>
          <a:p>
            <a:r>
              <a:rPr lang="nb-NO"/>
              <a:t>Klikk for å redigere tittelstil</a:t>
            </a:r>
            <a:endParaRPr lang="nb-NO" dirty="0"/>
          </a:p>
        </p:txBody>
      </p:sp>
      <p:sp>
        <p:nvSpPr>
          <p:cNvPr id="4" name="Plassholder for dato 3"/>
          <p:cNvSpPr>
            <a:spLocks noGrp="1"/>
          </p:cNvSpPr>
          <p:nvPr>
            <p:ph type="dt" sz="half" idx="10"/>
          </p:nvPr>
        </p:nvSpPr>
        <p:spPr/>
        <p:txBody>
          <a:bodyPr/>
          <a:lstStyle>
            <a:lvl1pPr>
              <a:defRPr>
                <a:solidFill>
                  <a:srgbClr val="154194"/>
                </a:solidFill>
              </a:defRPr>
            </a:lvl1pPr>
          </a:lstStyle>
          <a:p>
            <a:fld id="{2E65B5E0-AD28-4E4C-8FE7-693927AEB743}" type="datetime4">
              <a:rPr lang="nb-NO" smtClean="0"/>
              <a:t>20. november 2020</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a:xfrm>
            <a:off x="9039478" y="6550559"/>
            <a:ext cx="1542797" cy="307442"/>
          </a:xfrm>
        </p:spPr>
        <p:txBody>
          <a:bodyPr/>
          <a:lstStyle/>
          <a:p>
            <a:fld id="{1CAACE74-9F97-CC48-B4CB-2460102901BA}" type="slidenum">
              <a:rPr lang="nb-NO" smtClean="0"/>
              <a:t>‹#›</a:t>
            </a:fld>
            <a:endParaRPr lang="nb-NO"/>
          </a:p>
        </p:txBody>
      </p:sp>
      <p:sp>
        <p:nvSpPr>
          <p:cNvPr id="12" name="Rektangel 11"/>
          <p:cNvSpPr/>
          <p:nvPr userDrawn="1"/>
        </p:nvSpPr>
        <p:spPr>
          <a:xfrm>
            <a:off x="1663700" y="1828800"/>
            <a:ext cx="8871111" cy="768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2946" y="6490697"/>
            <a:ext cx="977472" cy="31572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slide-1">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670472" y="879894"/>
            <a:ext cx="8025619" cy="692957"/>
          </a:xfrm>
        </p:spPr>
        <p:txBody>
          <a:bodyPr lIns="0" tIns="0" rIns="0" bIns="0" anchor="t" anchorCtr="0">
            <a:normAutofit/>
          </a:bodyPr>
          <a:lstStyle>
            <a:lvl1pPr>
              <a:defRPr sz="3400" b="1">
                <a:solidFill>
                  <a:schemeClr val="accent1"/>
                </a:solidFill>
              </a:defRPr>
            </a:lvl1pPr>
          </a:lstStyle>
          <a:p>
            <a:r>
              <a:rPr lang="nb-NO"/>
              <a:t>Klikk for å redigere tittelstil</a:t>
            </a:r>
            <a:endParaRPr lang="nb-NO" dirty="0"/>
          </a:p>
        </p:txBody>
      </p:sp>
      <p:sp>
        <p:nvSpPr>
          <p:cNvPr id="4" name="Plassholder for dato 3"/>
          <p:cNvSpPr>
            <a:spLocks noGrp="1"/>
          </p:cNvSpPr>
          <p:nvPr>
            <p:ph type="dt" sz="half" idx="10"/>
          </p:nvPr>
        </p:nvSpPr>
        <p:spPr/>
        <p:txBody>
          <a:bodyPr/>
          <a:lstStyle/>
          <a:p>
            <a:fld id="{E4AA692E-DEA7-4749-AD62-BB18AF54669B}" type="datetime4">
              <a:rPr lang="nb-NO" smtClean="0"/>
              <a:t>20. november 2020</a:t>
            </a:fld>
            <a:endParaRPr lang="nb-NO"/>
          </a:p>
        </p:txBody>
      </p:sp>
      <p:sp>
        <p:nvSpPr>
          <p:cNvPr id="5" name="Plassholder for bunntekst 4"/>
          <p:cNvSpPr>
            <a:spLocks noGrp="1"/>
          </p:cNvSpPr>
          <p:nvPr>
            <p:ph type="ftr" sz="quarter" idx="11"/>
          </p:nvPr>
        </p:nvSpPr>
        <p:spPr/>
        <p:txBody>
          <a:bodyPr/>
          <a:lstStyle/>
          <a:p>
            <a:endParaRPr lang="nb-NO"/>
          </a:p>
        </p:txBody>
      </p:sp>
      <p:cxnSp>
        <p:nvCxnSpPr>
          <p:cNvPr id="9" name="Rett linje 8"/>
          <p:cNvCxnSpPr/>
          <p:nvPr userDrawn="1"/>
        </p:nvCxnSpPr>
        <p:spPr>
          <a:xfrm flipH="1">
            <a:off x="1670472" y="1624829"/>
            <a:ext cx="80256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lassholder for tekst 11"/>
          <p:cNvSpPr>
            <a:spLocks noGrp="1"/>
          </p:cNvSpPr>
          <p:nvPr>
            <p:ph type="body" sz="quarter" idx="13"/>
          </p:nvPr>
        </p:nvSpPr>
        <p:spPr>
          <a:xfrm>
            <a:off x="1670049" y="1938337"/>
            <a:ext cx="8026041" cy="3953503"/>
          </a:xfrm>
        </p:spPr>
        <p:txBody>
          <a:bodyPr/>
          <a:lstStyle>
            <a:lvl1pPr marL="288000" indent="-288000">
              <a:buClr>
                <a:schemeClr val="accent1"/>
              </a:buClr>
              <a:buSzPct val="130000"/>
              <a:buFont typeface="Wingdings" charset="2"/>
              <a:buChar char="§"/>
              <a:defRPr/>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4" name="Plassholder for lysbildenummer 5"/>
          <p:cNvSpPr>
            <a:spLocks noGrp="1"/>
          </p:cNvSpPr>
          <p:nvPr>
            <p:ph type="sldNum" sz="quarter" idx="12"/>
          </p:nvPr>
        </p:nvSpPr>
        <p:spPr>
          <a:xfrm>
            <a:off x="9039478" y="6550559"/>
            <a:ext cx="1542797" cy="307442"/>
          </a:xfrm>
        </p:spPr>
        <p:txBody>
          <a:bodyPr/>
          <a:lstStyle/>
          <a:p>
            <a:fld id="{1CAACE74-9F97-CC48-B4CB-2460102901BA}" type="slidenum">
              <a:rPr lang="nb-NO" smtClean="0"/>
              <a:t>‹#›</a:t>
            </a:fld>
            <a:endParaRPr lang="nb-NO"/>
          </a:p>
        </p:txBody>
      </p:sp>
      <p:pic>
        <p:nvPicPr>
          <p:cNvPr id="15" name="Bild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2946" y="6490697"/>
            <a:ext cx="977472" cy="315724"/>
          </a:xfrm>
          <a:prstGeom prst="rect">
            <a:avLst/>
          </a:prstGeom>
        </p:spPr>
      </p:pic>
    </p:spTree>
    <p:extLst>
      <p:ext uri="{BB962C8B-B14F-4D97-AF65-F5344CB8AC3E}">
        <p14:creationId xmlns:p14="http://schemas.microsoft.com/office/powerpoint/2010/main" val="1548939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slide-2">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670472" y="879894"/>
            <a:ext cx="8025619" cy="692957"/>
          </a:xfrm>
        </p:spPr>
        <p:txBody>
          <a:bodyPr lIns="0" tIns="0" rIns="0" bIns="0" anchor="t" anchorCtr="0">
            <a:normAutofit/>
          </a:bodyPr>
          <a:lstStyle>
            <a:lvl1pPr>
              <a:defRPr sz="3400" b="1">
                <a:solidFill>
                  <a:schemeClr val="accent3"/>
                </a:solidFill>
              </a:defRPr>
            </a:lvl1pPr>
          </a:lstStyle>
          <a:p>
            <a:r>
              <a:rPr lang="nb-NO"/>
              <a:t>Klikk for å redigere tittelstil</a:t>
            </a:r>
            <a:endParaRPr lang="nb-NO" dirty="0"/>
          </a:p>
        </p:txBody>
      </p:sp>
      <p:sp>
        <p:nvSpPr>
          <p:cNvPr id="4" name="Plassholder for dato 3"/>
          <p:cNvSpPr>
            <a:spLocks noGrp="1"/>
          </p:cNvSpPr>
          <p:nvPr>
            <p:ph type="dt" sz="half" idx="10"/>
          </p:nvPr>
        </p:nvSpPr>
        <p:spPr/>
        <p:txBody>
          <a:bodyPr/>
          <a:lstStyle/>
          <a:p>
            <a:fld id="{E4AA692E-DEA7-4749-AD62-BB18AF54669B}" type="datetime4">
              <a:rPr lang="nb-NO" smtClean="0"/>
              <a:t>20. november 2020</a:t>
            </a:fld>
            <a:endParaRPr lang="nb-NO"/>
          </a:p>
        </p:txBody>
      </p:sp>
      <p:sp>
        <p:nvSpPr>
          <p:cNvPr id="5" name="Plassholder for bunntekst 4"/>
          <p:cNvSpPr>
            <a:spLocks noGrp="1"/>
          </p:cNvSpPr>
          <p:nvPr>
            <p:ph type="ftr" sz="quarter" idx="11"/>
          </p:nvPr>
        </p:nvSpPr>
        <p:spPr/>
        <p:txBody>
          <a:bodyPr/>
          <a:lstStyle/>
          <a:p>
            <a:endParaRPr lang="nb-NO"/>
          </a:p>
        </p:txBody>
      </p:sp>
      <p:cxnSp>
        <p:nvCxnSpPr>
          <p:cNvPr id="9" name="Rett linje 8"/>
          <p:cNvCxnSpPr/>
          <p:nvPr userDrawn="1"/>
        </p:nvCxnSpPr>
        <p:spPr>
          <a:xfrm flipH="1">
            <a:off x="1670472" y="1624829"/>
            <a:ext cx="8025619"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Plassholder for tekst 11"/>
          <p:cNvSpPr>
            <a:spLocks noGrp="1"/>
          </p:cNvSpPr>
          <p:nvPr>
            <p:ph type="body" sz="quarter" idx="13"/>
          </p:nvPr>
        </p:nvSpPr>
        <p:spPr>
          <a:xfrm>
            <a:off x="1670049" y="1938337"/>
            <a:ext cx="8026041" cy="3953503"/>
          </a:xfrm>
        </p:spPr>
        <p:txBody>
          <a:bodyPr/>
          <a:lstStyle>
            <a:lvl1pPr marL="324000" indent="-324000">
              <a:buClr>
                <a:schemeClr val="bg2"/>
              </a:buClr>
              <a:buFont typeface="Wingdings" charset="2"/>
              <a:buChar char="§"/>
              <a:defRPr>
                <a:solidFill>
                  <a:schemeClr val="bg2"/>
                </a:solidFill>
              </a:defRPr>
            </a:lvl1pPr>
            <a:lvl2pPr>
              <a:buClr>
                <a:schemeClr val="bg2"/>
              </a:buClr>
              <a:defRPr>
                <a:solidFill>
                  <a:schemeClr val="bg2"/>
                </a:solidFill>
              </a:defRPr>
            </a:lvl2pPr>
            <a:lvl3pPr>
              <a:buClr>
                <a:schemeClr val="bg2"/>
              </a:buClr>
              <a:defRPr>
                <a:solidFill>
                  <a:schemeClr val="bg2"/>
                </a:solidFill>
              </a:defRPr>
            </a:lvl3pPr>
            <a:lvl4pPr>
              <a:buClr>
                <a:schemeClr val="bg2"/>
              </a:buClr>
              <a:defRPr>
                <a:solidFill>
                  <a:schemeClr val="bg2"/>
                </a:solidFill>
              </a:defRPr>
            </a:lvl4pPr>
            <a:lvl5pPr>
              <a:buClr>
                <a:schemeClr val="bg2"/>
              </a:buClr>
              <a:defRPr>
                <a:solidFill>
                  <a:schemeClr val="bg2"/>
                </a:solidFil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Plassholder for lysbildenummer 5"/>
          <p:cNvSpPr>
            <a:spLocks noGrp="1"/>
          </p:cNvSpPr>
          <p:nvPr>
            <p:ph type="sldNum" sz="quarter" idx="12"/>
          </p:nvPr>
        </p:nvSpPr>
        <p:spPr>
          <a:xfrm>
            <a:off x="9039478" y="6550559"/>
            <a:ext cx="1542797" cy="307442"/>
          </a:xfrm>
        </p:spPr>
        <p:txBody>
          <a:bodyPr/>
          <a:lstStyle/>
          <a:p>
            <a:fld id="{1CAACE74-9F97-CC48-B4CB-2460102901BA}" type="slidenum">
              <a:rPr lang="nb-NO" smtClean="0"/>
              <a:t>‹#›</a:t>
            </a:fld>
            <a:endParaRPr lang="nb-NO"/>
          </a:p>
        </p:txBody>
      </p:sp>
      <p:pic>
        <p:nvPicPr>
          <p:cNvPr id="11" name="Bild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2946" y="6490697"/>
            <a:ext cx="977472" cy="31572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slide med bilde-1">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130060" y="1009620"/>
            <a:ext cx="5132717" cy="692957"/>
          </a:xfrm>
        </p:spPr>
        <p:txBody>
          <a:bodyPr lIns="0" tIns="0" rIns="0" bIns="0" anchor="t" anchorCtr="0">
            <a:normAutofit/>
          </a:bodyPr>
          <a:lstStyle>
            <a:lvl1pPr>
              <a:lnSpc>
                <a:spcPct val="100000"/>
              </a:lnSpc>
              <a:defRPr sz="3400" b="1">
                <a:solidFill>
                  <a:schemeClr val="accent1"/>
                </a:solidFill>
              </a:defRPr>
            </a:lvl1pPr>
          </a:lstStyle>
          <a:p>
            <a:r>
              <a:rPr lang="nb-NO"/>
              <a:t>Klikk for å redigere tittelstil</a:t>
            </a:r>
            <a:endParaRPr lang="nb-NO" dirty="0"/>
          </a:p>
        </p:txBody>
      </p:sp>
      <p:sp>
        <p:nvSpPr>
          <p:cNvPr id="4" name="Plassholder for dato 3"/>
          <p:cNvSpPr>
            <a:spLocks noGrp="1"/>
          </p:cNvSpPr>
          <p:nvPr>
            <p:ph type="dt" sz="half" idx="10"/>
          </p:nvPr>
        </p:nvSpPr>
        <p:spPr/>
        <p:txBody>
          <a:bodyPr/>
          <a:lstStyle/>
          <a:p>
            <a:fld id="{E4AA692E-DEA7-4749-AD62-BB18AF54669B}" type="datetime4">
              <a:rPr lang="nb-NO" smtClean="0"/>
              <a:t>20. november 2020</a:t>
            </a:fld>
            <a:endParaRPr lang="nb-NO"/>
          </a:p>
        </p:txBody>
      </p:sp>
      <p:sp>
        <p:nvSpPr>
          <p:cNvPr id="5" name="Plassholder for bunntekst 4"/>
          <p:cNvSpPr>
            <a:spLocks noGrp="1"/>
          </p:cNvSpPr>
          <p:nvPr>
            <p:ph type="ftr" sz="quarter" idx="11"/>
          </p:nvPr>
        </p:nvSpPr>
        <p:spPr/>
        <p:txBody>
          <a:bodyPr/>
          <a:lstStyle/>
          <a:p>
            <a:endParaRPr lang="nb-NO"/>
          </a:p>
        </p:txBody>
      </p:sp>
      <p:cxnSp>
        <p:nvCxnSpPr>
          <p:cNvPr id="9" name="Rett linje 8"/>
          <p:cNvCxnSpPr/>
          <p:nvPr userDrawn="1"/>
        </p:nvCxnSpPr>
        <p:spPr>
          <a:xfrm flipH="1">
            <a:off x="1130061" y="1823236"/>
            <a:ext cx="51413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lassholder for bilde 10"/>
          <p:cNvSpPr>
            <a:spLocks noGrp="1"/>
          </p:cNvSpPr>
          <p:nvPr>
            <p:ph type="pic" sz="quarter" idx="13"/>
          </p:nvPr>
        </p:nvSpPr>
        <p:spPr>
          <a:xfrm>
            <a:off x="6918386" y="428263"/>
            <a:ext cx="4864040" cy="6001473"/>
          </a:xfrm>
          <a:solidFill>
            <a:schemeClr val="bg1"/>
          </a:solidFill>
        </p:spPr>
        <p:txBody>
          <a:bodyPr/>
          <a:lstStyle/>
          <a:p>
            <a:r>
              <a:rPr lang="nb-NO"/>
              <a:t>Klikk ikonet for å legge til et bilde</a:t>
            </a:r>
          </a:p>
        </p:txBody>
      </p:sp>
      <p:sp>
        <p:nvSpPr>
          <p:cNvPr id="10" name="Plassholder for tekst 11"/>
          <p:cNvSpPr>
            <a:spLocks noGrp="1"/>
          </p:cNvSpPr>
          <p:nvPr>
            <p:ph type="body" sz="quarter" idx="14"/>
          </p:nvPr>
        </p:nvSpPr>
        <p:spPr>
          <a:xfrm>
            <a:off x="1130060" y="2175898"/>
            <a:ext cx="5141343" cy="395350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Plassholder for lysbildenummer 5"/>
          <p:cNvSpPr>
            <a:spLocks noGrp="1"/>
          </p:cNvSpPr>
          <p:nvPr>
            <p:ph type="sldNum" sz="quarter" idx="12"/>
          </p:nvPr>
        </p:nvSpPr>
        <p:spPr>
          <a:xfrm>
            <a:off x="9039478" y="6550559"/>
            <a:ext cx="1542797" cy="307442"/>
          </a:xfrm>
        </p:spPr>
        <p:txBody>
          <a:bodyPr/>
          <a:lstStyle/>
          <a:p>
            <a:fld id="{1CAACE74-9F97-CC48-B4CB-2460102901BA}" type="slidenum">
              <a:rPr lang="nb-NO" smtClean="0"/>
              <a:t>‹#›</a:t>
            </a:fld>
            <a:endParaRPr lang="nb-NO"/>
          </a:p>
        </p:txBody>
      </p:sp>
      <p:pic>
        <p:nvPicPr>
          <p:cNvPr id="14" name="Bild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2946" y="6490697"/>
            <a:ext cx="977472" cy="31572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slide med bilde-2">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130060" y="1009620"/>
            <a:ext cx="5132717" cy="692957"/>
          </a:xfrm>
        </p:spPr>
        <p:txBody>
          <a:bodyPr lIns="0" tIns="0" rIns="0" bIns="0" anchor="t" anchorCtr="0">
            <a:noAutofit/>
          </a:bodyPr>
          <a:lstStyle>
            <a:lvl1pPr>
              <a:lnSpc>
                <a:spcPct val="100000"/>
              </a:lnSpc>
              <a:defRPr sz="3400" b="1">
                <a:solidFill>
                  <a:schemeClr val="accent3"/>
                </a:solidFill>
              </a:defRPr>
            </a:lvl1pPr>
          </a:lstStyle>
          <a:p>
            <a:r>
              <a:rPr lang="nb-NO" dirty="0"/>
              <a:t>Klikk for å legge til tittel</a:t>
            </a:r>
          </a:p>
        </p:txBody>
      </p:sp>
      <p:sp>
        <p:nvSpPr>
          <p:cNvPr id="4" name="Plassholder for dato 3"/>
          <p:cNvSpPr>
            <a:spLocks noGrp="1"/>
          </p:cNvSpPr>
          <p:nvPr>
            <p:ph type="dt" sz="half" idx="10"/>
          </p:nvPr>
        </p:nvSpPr>
        <p:spPr/>
        <p:txBody>
          <a:bodyPr/>
          <a:lstStyle/>
          <a:p>
            <a:fld id="{E4AA692E-DEA7-4749-AD62-BB18AF54669B}" type="datetime4">
              <a:rPr lang="nb-NO" smtClean="0"/>
              <a:t>20. november 2020</a:t>
            </a:fld>
            <a:endParaRPr lang="nb-NO"/>
          </a:p>
        </p:txBody>
      </p:sp>
      <p:sp>
        <p:nvSpPr>
          <p:cNvPr id="5" name="Plassholder for bunntekst 4"/>
          <p:cNvSpPr>
            <a:spLocks noGrp="1"/>
          </p:cNvSpPr>
          <p:nvPr>
            <p:ph type="ftr" sz="quarter" idx="11"/>
          </p:nvPr>
        </p:nvSpPr>
        <p:spPr/>
        <p:txBody>
          <a:bodyPr/>
          <a:lstStyle/>
          <a:p>
            <a:endParaRPr lang="nb-NO"/>
          </a:p>
        </p:txBody>
      </p:sp>
      <p:cxnSp>
        <p:nvCxnSpPr>
          <p:cNvPr id="9" name="Rett linje 8"/>
          <p:cNvCxnSpPr/>
          <p:nvPr userDrawn="1"/>
        </p:nvCxnSpPr>
        <p:spPr>
          <a:xfrm flipH="1">
            <a:off x="1130061" y="1823236"/>
            <a:ext cx="5141343"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Plassholder for bilde 10"/>
          <p:cNvSpPr>
            <a:spLocks noGrp="1"/>
          </p:cNvSpPr>
          <p:nvPr>
            <p:ph type="pic" sz="quarter" idx="13"/>
          </p:nvPr>
        </p:nvSpPr>
        <p:spPr>
          <a:xfrm>
            <a:off x="6918386" y="428263"/>
            <a:ext cx="4864040" cy="6001474"/>
          </a:xfrm>
          <a:solidFill>
            <a:schemeClr val="bg1"/>
          </a:solidFill>
        </p:spPr>
        <p:txBody>
          <a:bodyPr/>
          <a:lstStyle/>
          <a:p>
            <a:r>
              <a:rPr lang="nb-NO"/>
              <a:t>Klikk ikonet for å legge til et bilde</a:t>
            </a:r>
          </a:p>
        </p:txBody>
      </p:sp>
      <p:sp>
        <p:nvSpPr>
          <p:cNvPr id="10" name="Plassholder for tekst 11"/>
          <p:cNvSpPr>
            <a:spLocks noGrp="1"/>
          </p:cNvSpPr>
          <p:nvPr>
            <p:ph type="body" sz="quarter" idx="14"/>
          </p:nvPr>
        </p:nvSpPr>
        <p:spPr>
          <a:xfrm>
            <a:off x="1130060" y="2175898"/>
            <a:ext cx="5132717" cy="3953503"/>
          </a:xfrm>
        </p:spPr>
        <p:txBody>
          <a:bodyPr/>
          <a:lstStyle>
            <a:lvl1pPr marL="324000" indent="-324000">
              <a:buClr>
                <a:schemeClr val="bg2"/>
              </a:buClr>
              <a:buFont typeface="Wingdings" charset="2"/>
              <a:buChar char="§"/>
              <a:defRPr>
                <a:solidFill>
                  <a:schemeClr val="bg2"/>
                </a:solidFill>
              </a:defRPr>
            </a:lvl1pPr>
            <a:lvl2pPr>
              <a:buClr>
                <a:schemeClr val="bg2"/>
              </a:buClr>
              <a:defRPr>
                <a:solidFill>
                  <a:schemeClr val="bg2"/>
                </a:solidFill>
              </a:defRPr>
            </a:lvl2pPr>
            <a:lvl3pPr>
              <a:buClr>
                <a:schemeClr val="bg2"/>
              </a:buClr>
              <a:defRPr>
                <a:solidFill>
                  <a:schemeClr val="bg2"/>
                </a:solidFill>
              </a:defRPr>
            </a:lvl3pPr>
            <a:lvl4pPr>
              <a:buClr>
                <a:schemeClr val="bg2"/>
              </a:buClr>
              <a:defRPr>
                <a:solidFill>
                  <a:schemeClr val="bg2"/>
                </a:solidFill>
              </a:defRPr>
            </a:lvl4pPr>
            <a:lvl5pPr>
              <a:buClr>
                <a:schemeClr val="bg2"/>
              </a:buClr>
              <a:defRPr>
                <a:solidFill>
                  <a:schemeClr val="bg2"/>
                </a:solidFil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5" name="Plassholder for lysbildenummer 5"/>
          <p:cNvSpPr>
            <a:spLocks noGrp="1"/>
          </p:cNvSpPr>
          <p:nvPr>
            <p:ph type="sldNum" sz="quarter" idx="12"/>
          </p:nvPr>
        </p:nvSpPr>
        <p:spPr>
          <a:xfrm>
            <a:off x="9039478" y="6550559"/>
            <a:ext cx="1542797" cy="307442"/>
          </a:xfrm>
        </p:spPr>
        <p:txBody>
          <a:bodyPr/>
          <a:lstStyle/>
          <a:p>
            <a:fld id="{1CAACE74-9F97-CC48-B4CB-2460102901BA}" type="slidenum">
              <a:rPr lang="nb-NO" smtClean="0"/>
              <a:t>‹#›</a:t>
            </a:fld>
            <a:endParaRPr lang="nb-NO"/>
          </a:p>
        </p:txBody>
      </p:sp>
      <p:pic>
        <p:nvPicPr>
          <p:cNvPr id="12" name="Bild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2946" y="6490697"/>
            <a:ext cx="977472" cy="31572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slide med bilde-3">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130060" y="1009620"/>
            <a:ext cx="5132717" cy="1201755"/>
          </a:xfrm>
        </p:spPr>
        <p:txBody>
          <a:bodyPr lIns="0" tIns="0" rIns="0" bIns="0" anchor="t" anchorCtr="0">
            <a:normAutofit/>
          </a:bodyPr>
          <a:lstStyle>
            <a:lvl1pPr>
              <a:lnSpc>
                <a:spcPct val="100000"/>
              </a:lnSpc>
              <a:defRPr sz="3400" b="1">
                <a:solidFill>
                  <a:schemeClr val="bg2"/>
                </a:solidFill>
              </a:defRPr>
            </a:lvl1pPr>
          </a:lstStyle>
          <a:p>
            <a:r>
              <a:rPr lang="nb-NO" dirty="0"/>
              <a:t>Klikk for å legge til en tittel over to linjer</a:t>
            </a:r>
          </a:p>
        </p:txBody>
      </p:sp>
      <p:sp>
        <p:nvSpPr>
          <p:cNvPr id="4" name="Plassholder for dato 3"/>
          <p:cNvSpPr>
            <a:spLocks noGrp="1"/>
          </p:cNvSpPr>
          <p:nvPr>
            <p:ph type="dt" sz="half" idx="10"/>
          </p:nvPr>
        </p:nvSpPr>
        <p:spPr/>
        <p:txBody>
          <a:bodyPr/>
          <a:lstStyle/>
          <a:p>
            <a:fld id="{E4AA692E-DEA7-4749-AD62-BB18AF54669B}" type="datetime4">
              <a:rPr lang="nb-NO" smtClean="0"/>
              <a:t>20. november 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CAACE74-9F97-CC48-B4CB-2460102901BA}" type="slidenum">
              <a:rPr lang="nb-NO" smtClean="0"/>
              <a:t>‹#›</a:t>
            </a:fld>
            <a:endParaRPr lang="nb-NO"/>
          </a:p>
        </p:txBody>
      </p:sp>
      <p:cxnSp>
        <p:nvCxnSpPr>
          <p:cNvPr id="9" name="Rett linje 8"/>
          <p:cNvCxnSpPr/>
          <p:nvPr userDrawn="1"/>
        </p:nvCxnSpPr>
        <p:spPr>
          <a:xfrm flipH="1">
            <a:off x="1130061" y="2375327"/>
            <a:ext cx="5141343"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Plassholder for bilde 10"/>
          <p:cNvSpPr>
            <a:spLocks noGrp="1"/>
          </p:cNvSpPr>
          <p:nvPr>
            <p:ph type="pic" sz="quarter" idx="13"/>
          </p:nvPr>
        </p:nvSpPr>
        <p:spPr>
          <a:xfrm>
            <a:off x="6918386" y="428263"/>
            <a:ext cx="4864040" cy="6001474"/>
          </a:xfrm>
          <a:solidFill>
            <a:schemeClr val="bg1"/>
          </a:solidFill>
        </p:spPr>
        <p:txBody>
          <a:bodyPr/>
          <a:lstStyle/>
          <a:p>
            <a:r>
              <a:rPr lang="nb-NO"/>
              <a:t>Klikk ikonet for å legge til et bilde</a:t>
            </a:r>
          </a:p>
        </p:txBody>
      </p:sp>
      <p:sp>
        <p:nvSpPr>
          <p:cNvPr id="10" name="Plassholder for tekst 11"/>
          <p:cNvSpPr>
            <a:spLocks noGrp="1"/>
          </p:cNvSpPr>
          <p:nvPr>
            <p:ph type="body" sz="quarter" idx="14"/>
          </p:nvPr>
        </p:nvSpPr>
        <p:spPr>
          <a:xfrm>
            <a:off x="1130061" y="2743200"/>
            <a:ext cx="5132716" cy="3386201"/>
          </a:xfrm>
        </p:spPr>
        <p:txBody>
          <a:bodyPr/>
          <a:lstStyle>
            <a:lvl1pPr marL="324000" indent="-324000">
              <a:buClr>
                <a:schemeClr val="bg2"/>
              </a:buClr>
              <a:buFont typeface="Wingdings" charset="2"/>
              <a:buChar char="§"/>
              <a:defRPr>
                <a:solidFill>
                  <a:schemeClr val="bg2"/>
                </a:solidFill>
              </a:defRPr>
            </a:lvl1pPr>
            <a:lvl2pPr>
              <a:buClr>
                <a:schemeClr val="bg2"/>
              </a:buClr>
              <a:defRPr>
                <a:solidFill>
                  <a:schemeClr val="bg2"/>
                </a:solidFill>
              </a:defRPr>
            </a:lvl2pPr>
            <a:lvl3pPr>
              <a:buClr>
                <a:schemeClr val="bg2"/>
              </a:buClr>
              <a:defRPr>
                <a:solidFill>
                  <a:schemeClr val="bg2"/>
                </a:solidFill>
              </a:defRPr>
            </a:lvl3pPr>
            <a:lvl4pPr>
              <a:buClr>
                <a:schemeClr val="bg2"/>
              </a:buClr>
              <a:defRPr>
                <a:solidFill>
                  <a:schemeClr val="bg2"/>
                </a:solidFill>
              </a:defRPr>
            </a:lvl4pPr>
            <a:lvl5pPr>
              <a:buClr>
                <a:schemeClr val="bg2"/>
              </a:buClr>
              <a:defRPr>
                <a:solidFill>
                  <a:schemeClr val="bg2"/>
                </a:solidFil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2" name="Bild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82946" y="6490697"/>
            <a:ext cx="977472" cy="31572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ktangel 6"/>
          <p:cNvSpPr/>
          <p:nvPr userDrawn="1"/>
        </p:nvSpPr>
        <p:spPr>
          <a:xfrm>
            <a:off x="208722" y="208722"/>
            <a:ext cx="11767929" cy="6430617"/>
          </a:xfrm>
          <a:prstGeom prst="rect">
            <a:avLst/>
          </a:prstGeom>
          <a:noFill/>
          <a:ln w="4318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nb-NO" dirty="0"/>
              <a:t>Første nivå</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09322" y="6550559"/>
            <a:ext cx="2743200" cy="307442"/>
          </a:xfrm>
          <a:prstGeom prst="rect">
            <a:avLst/>
          </a:prstGeom>
        </p:spPr>
        <p:txBody>
          <a:bodyPr vert="horz" lIns="0" tIns="0" rIns="0" bIns="0" rtlCol="0" anchor="t" anchorCtr="0"/>
          <a:lstStyle>
            <a:lvl1pPr algn="l">
              <a:defRPr sz="1000">
                <a:solidFill>
                  <a:srgbClr val="024DA1"/>
                </a:solidFill>
                <a:latin typeface="Tahoma" charset="0"/>
                <a:ea typeface="Tahoma" charset="0"/>
                <a:cs typeface="Tahoma" charset="0"/>
              </a:defRPr>
            </a:lvl1pPr>
          </a:lstStyle>
          <a:p>
            <a:fld id="{2C7E634D-C814-4945-9B4C-17E85079B685}" type="datetime4">
              <a:rPr lang="nb-NO" smtClean="0"/>
              <a:pPr/>
              <a:t>20. november 2020</a:t>
            </a:fld>
            <a:endParaRPr lang="nb-NO" dirty="0"/>
          </a:p>
        </p:txBody>
      </p:sp>
      <p:sp>
        <p:nvSpPr>
          <p:cNvPr id="5" name="Plassholder for bunntekst 4"/>
          <p:cNvSpPr>
            <a:spLocks noGrp="1"/>
          </p:cNvSpPr>
          <p:nvPr>
            <p:ph type="ftr" sz="quarter" idx="3"/>
          </p:nvPr>
        </p:nvSpPr>
        <p:spPr>
          <a:xfrm>
            <a:off x="4038600" y="6550559"/>
            <a:ext cx="4114800" cy="307442"/>
          </a:xfrm>
          <a:prstGeom prst="rect">
            <a:avLst/>
          </a:prstGeom>
        </p:spPr>
        <p:txBody>
          <a:bodyPr vert="horz" lIns="0" tIns="0" rIns="0" bIns="0" rtlCol="0" anchor="t" anchorCtr="0"/>
          <a:lstStyle>
            <a:lvl1pPr algn="ctr">
              <a:defRPr sz="1000">
                <a:solidFill>
                  <a:srgbClr val="024DA1"/>
                </a:solidFill>
                <a:latin typeface="Tahoma" charset="0"/>
                <a:ea typeface="Tahoma" charset="0"/>
                <a:cs typeface="Tahoma" charset="0"/>
              </a:defRPr>
            </a:lvl1pPr>
          </a:lstStyle>
          <a:p>
            <a:endParaRPr lang="nb-NO" dirty="0"/>
          </a:p>
        </p:txBody>
      </p:sp>
      <p:sp>
        <p:nvSpPr>
          <p:cNvPr id="6" name="Plassholder for lysbildenummer 5"/>
          <p:cNvSpPr>
            <a:spLocks noGrp="1"/>
          </p:cNvSpPr>
          <p:nvPr>
            <p:ph type="sldNum" sz="quarter" idx="4"/>
          </p:nvPr>
        </p:nvSpPr>
        <p:spPr>
          <a:xfrm>
            <a:off x="9039479" y="6550559"/>
            <a:ext cx="1553614" cy="307442"/>
          </a:xfrm>
          <a:prstGeom prst="rect">
            <a:avLst/>
          </a:prstGeom>
        </p:spPr>
        <p:txBody>
          <a:bodyPr vert="horz" lIns="0" tIns="0" rIns="0" bIns="0" rtlCol="0" anchor="t" anchorCtr="0"/>
          <a:lstStyle>
            <a:lvl1pPr algn="r">
              <a:defRPr sz="1000">
                <a:solidFill>
                  <a:srgbClr val="024DA1"/>
                </a:solidFill>
                <a:latin typeface="Tahoma" charset="0"/>
                <a:ea typeface="Tahoma" charset="0"/>
                <a:cs typeface="Tahoma" charset="0"/>
              </a:defRPr>
            </a:lvl1pPr>
          </a:lstStyle>
          <a:p>
            <a:fld id="{1CAACE74-9F97-CC48-B4CB-2460102901BA}" type="slidenum">
              <a:rPr lang="nb-NO" smtClean="0"/>
              <a:pPr/>
              <a:t>‹#›</a:t>
            </a:fld>
            <a:endParaRPr lang="nb-NO" dirty="0"/>
          </a:p>
        </p:txBody>
      </p:sp>
    </p:spTree>
    <p:extLst>
      <p:ext uri="{BB962C8B-B14F-4D97-AF65-F5344CB8AC3E}">
        <p14:creationId xmlns:p14="http://schemas.microsoft.com/office/powerpoint/2010/main" val="237036833"/>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71" r:id="rId3"/>
    <p:sldLayoutId id="2147483663" r:id="rId4"/>
    <p:sldLayoutId id="2147483650" r:id="rId5"/>
    <p:sldLayoutId id="2147483670" r:id="rId6"/>
    <p:sldLayoutId id="2147483664" r:id="rId7"/>
    <p:sldLayoutId id="2147483665" r:id="rId8"/>
    <p:sldLayoutId id="2147483666" r:id="rId9"/>
    <p:sldLayoutId id="2147483668" r:id="rId10"/>
    <p:sldLayoutId id="2147483672" r:id="rId11"/>
    <p:sldLayoutId id="2147483673" r:id="rId12"/>
    <p:sldLayoutId id="2147483674" r:id="rId13"/>
    <p:sldLayoutId id="2147483675" r:id="rId14"/>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Tahoma" charset="0"/>
          <a:ea typeface="Tahoma" charset="0"/>
          <a:cs typeface="Tahoma" charset="0"/>
        </a:defRPr>
      </a:lvl1pPr>
    </p:titleStyle>
    <p:bodyStyle>
      <a:lvl1pPr marL="288000" indent="-288000" algn="l" defTabSz="914400" rtl="0" eaLnBrk="1" latinLnBrk="0" hangingPunct="1">
        <a:lnSpc>
          <a:spcPct val="90000"/>
        </a:lnSpc>
        <a:spcBef>
          <a:spcPts val="1000"/>
        </a:spcBef>
        <a:buClr>
          <a:schemeClr val="accent1"/>
        </a:buClr>
        <a:buSzPct val="130000"/>
        <a:buFont typeface="Wingdings" charset="2"/>
        <a:buChar char="§"/>
        <a:defRPr sz="2300" kern="1200">
          <a:solidFill>
            <a:schemeClr val="tx1"/>
          </a:solidFill>
          <a:latin typeface="Tahoma" charset="0"/>
          <a:ea typeface="Tahoma" charset="0"/>
          <a:cs typeface="Tahoma" charset="0"/>
        </a:defRPr>
      </a:lvl1pPr>
      <a:lvl2pPr marL="576000" indent="-288000" algn="l" defTabSz="914400" rtl="0" eaLnBrk="1" latinLnBrk="0" hangingPunct="1">
        <a:lnSpc>
          <a:spcPct val="90000"/>
        </a:lnSpc>
        <a:spcBef>
          <a:spcPts val="1000"/>
        </a:spcBef>
        <a:buClr>
          <a:schemeClr val="accent1"/>
        </a:buClr>
        <a:buSzPct val="130000"/>
        <a:buFont typeface="Wingdings" charset="2"/>
        <a:buChar char="§"/>
        <a:defRPr sz="2300" kern="1200">
          <a:solidFill>
            <a:schemeClr val="tx1"/>
          </a:solidFill>
          <a:latin typeface="Tahoma" charset="0"/>
          <a:ea typeface="Tahoma" charset="0"/>
          <a:cs typeface="Tahoma" charset="0"/>
        </a:defRPr>
      </a:lvl2pPr>
      <a:lvl3pPr marL="828000" indent="-288000" algn="l" defTabSz="914400" rtl="0" eaLnBrk="1" latinLnBrk="0" hangingPunct="1">
        <a:lnSpc>
          <a:spcPct val="90000"/>
        </a:lnSpc>
        <a:spcBef>
          <a:spcPts val="1000"/>
        </a:spcBef>
        <a:buClr>
          <a:schemeClr val="accent1"/>
        </a:buClr>
        <a:buSzPct val="130000"/>
        <a:buFont typeface="Wingdings" charset="2"/>
        <a:buChar char="§"/>
        <a:defRPr sz="2300" kern="1200">
          <a:solidFill>
            <a:schemeClr val="tx1"/>
          </a:solidFill>
          <a:latin typeface="Tahoma" charset="0"/>
          <a:ea typeface="Tahoma" charset="0"/>
          <a:cs typeface="Tahoma" charset="0"/>
        </a:defRPr>
      </a:lvl3pPr>
      <a:lvl4pPr marL="1116000" indent="-288000" algn="l" defTabSz="914400" rtl="0" eaLnBrk="1" latinLnBrk="0" hangingPunct="1">
        <a:lnSpc>
          <a:spcPct val="90000"/>
        </a:lnSpc>
        <a:spcBef>
          <a:spcPts val="1000"/>
        </a:spcBef>
        <a:buClr>
          <a:schemeClr val="accent1"/>
        </a:buClr>
        <a:buSzPct val="130000"/>
        <a:buFont typeface="Wingdings" charset="2"/>
        <a:buChar char="§"/>
        <a:defRPr sz="2300" kern="1200">
          <a:solidFill>
            <a:schemeClr val="tx1"/>
          </a:solidFill>
          <a:latin typeface="Tahoma" charset="0"/>
          <a:ea typeface="Tahoma" charset="0"/>
          <a:cs typeface="Tahoma" charset="0"/>
        </a:defRPr>
      </a:lvl4pPr>
      <a:lvl5pPr marL="1404000" indent="-288000" algn="l" defTabSz="914400" rtl="0" eaLnBrk="1" latinLnBrk="0" hangingPunct="1">
        <a:lnSpc>
          <a:spcPct val="90000"/>
        </a:lnSpc>
        <a:spcBef>
          <a:spcPts val="1000"/>
        </a:spcBef>
        <a:buClr>
          <a:schemeClr val="accent1"/>
        </a:buClr>
        <a:buSzPct val="130000"/>
        <a:buFont typeface="Wingdings" charset="2"/>
        <a:buChar char="§"/>
        <a:defRPr sz="23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ilto:hilde.sandvold@uis.no"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www.uis.no/robust"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ssholder for bilde 9"/>
          <p:cNvPicPr preferRelativeResize="0">
            <a:picLocks noGrp="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xfrm>
            <a:off x="428366" y="1956827"/>
            <a:ext cx="11340000" cy="4680000"/>
          </a:xfrm>
          <a:solidFill>
            <a:schemeClr val="bg1"/>
          </a:solidFill>
        </p:spPr>
      </p:pic>
      <p:sp>
        <p:nvSpPr>
          <p:cNvPr id="3" name="Tittel 2"/>
          <p:cNvSpPr>
            <a:spLocks noGrp="1"/>
          </p:cNvSpPr>
          <p:nvPr>
            <p:ph type="ctrTitle"/>
          </p:nvPr>
        </p:nvSpPr>
        <p:spPr>
          <a:xfrm>
            <a:off x="865563" y="2246840"/>
            <a:ext cx="3506412" cy="1475141"/>
          </a:xfrm>
        </p:spPr>
        <p:txBody>
          <a:bodyPr>
            <a:noAutofit/>
          </a:bodyPr>
          <a:lstStyle/>
          <a:p>
            <a:r>
              <a:rPr lang="nb-NO" sz="6000" b="1" dirty="0" err="1"/>
              <a:t>Resilient</a:t>
            </a:r>
            <a:r>
              <a:rPr lang="nb-NO" sz="6000" dirty="0"/>
              <a:t> </a:t>
            </a:r>
            <a:br>
              <a:rPr lang="nb-NO" sz="6000" dirty="0"/>
            </a:br>
            <a:r>
              <a:rPr lang="nb-NO" sz="3600" b="1" dirty="0"/>
              <a:t>Kva er det?</a:t>
            </a:r>
            <a:endParaRPr lang="en-GB" sz="3600" b="1" dirty="0"/>
          </a:p>
        </p:txBody>
      </p:sp>
      <p:cxnSp>
        <p:nvCxnSpPr>
          <p:cNvPr id="13" name="Rett linje 12"/>
          <p:cNvCxnSpPr/>
          <p:nvPr/>
        </p:nvCxnSpPr>
        <p:spPr>
          <a:xfrm>
            <a:off x="11765984" y="1928813"/>
            <a:ext cx="2382" cy="470801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122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30059" y="819120"/>
            <a:ext cx="5132717" cy="692957"/>
          </a:xfrm>
        </p:spPr>
        <p:txBody>
          <a:bodyPr>
            <a:normAutofit/>
          </a:bodyPr>
          <a:lstStyle/>
          <a:p>
            <a:r>
              <a:rPr lang="nb-NO" dirty="0" err="1">
                <a:ea typeface="Tahoma"/>
                <a:cs typeface="Tahoma"/>
              </a:rPr>
              <a:t>Merksemdstrening</a:t>
            </a:r>
            <a:endParaRPr lang="nb-NO" dirty="0"/>
          </a:p>
        </p:txBody>
      </p:sp>
      <p:pic>
        <p:nvPicPr>
          <p:cNvPr id="8" name="Plassholder for bilde 7"/>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p:pic>
      <p:sp>
        <p:nvSpPr>
          <p:cNvPr id="7" name="Plassholder for tekst 6"/>
          <p:cNvSpPr>
            <a:spLocks noGrp="1"/>
          </p:cNvSpPr>
          <p:nvPr>
            <p:ph type="body" sz="quarter" idx="14"/>
          </p:nvPr>
        </p:nvSpPr>
        <p:spPr/>
        <p:txBody>
          <a:bodyPr>
            <a:normAutofit fontScale="70000" lnSpcReduction="20000"/>
          </a:bodyPr>
          <a:lstStyle/>
          <a:p>
            <a:pPr marL="353060" indent="-353060">
              <a:spcAft>
                <a:spcPts val="1200"/>
              </a:spcAft>
            </a:pPr>
            <a:r>
              <a:rPr lang="nb-NO" sz="3200" b="1" dirty="0" err="1">
                <a:ea typeface="Tahoma"/>
                <a:cs typeface="Tahoma"/>
              </a:rPr>
              <a:t>Føremål</a:t>
            </a:r>
            <a:r>
              <a:rPr lang="nb-NO" sz="3200" b="1" dirty="0">
                <a:ea typeface="Tahoma"/>
                <a:cs typeface="Tahoma"/>
              </a:rPr>
              <a:t>:</a:t>
            </a:r>
            <a:r>
              <a:rPr lang="nb-NO" sz="3200" dirty="0">
                <a:ea typeface="Tahoma"/>
                <a:cs typeface="Tahoma"/>
              </a:rPr>
              <a:t> </a:t>
            </a:r>
            <a:br>
              <a:rPr lang="nb-NO" sz="3200" dirty="0">
                <a:ea typeface="Tahoma"/>
                <a:cs typeface="Tahoma"/>
              </a:rPr>
            </a:br>
            <a:r>
              <a:rPr lang="nb-NO" sz="3200" dirty="0">
                <a:ea typeface="Tahoma"/>
                <a:cs typeface="Tahoma"/>
              </a:rPr>
              <a:t>Læra </a:t>
            </a:r>
            <a:r>
              <a:rPr lang="nb-NO" sz="3200" dirty="0" err="1">
                <a:ea typeface="Tahoma"/>
                <a:cs typeface="Tahoma"/>
              </a:rPr>
              <a:t>elevane</a:t>
            </a:r>
            <a:r>
              <a:rPr lang="nb-NO" sz="3200" dirty="0">
                <a:ea typeface="Tahoma"/>
                <a:cs typeface="Tahoma"/>
              </a:rPr>
              <a:t> </a:t>
            </a:r>
            <a:r>
              <a:rPr lang="nb-NO" sz="3200" dirty="0" err="1">
                <a:ea typeface="Tahoma"/>
                <a:cs typeface="Tahoma"/>
              </a:rPr>
              <a:t>strategiar</a:t>
            </a:r>
            <a:r>
              <a:rPr lang="nb-NO" sz="3200" dirty="0">
                <a:ea typeface="Tahoma"/>
                <a:cs typeface="Tahoma"/>
              </a:rPr>
              <a:t> for å redusere stress, og få </a:t>
            </a:r>
            <a:r>
              <a:rPr lang="nb-NO" sz="3200" dirty="0" err="1">
                <a:ea typeface="Tahoma"/>
                <a:cs typeface="Tahoma"/>
              </a:rPr>
              <a:t>teknikkar</a:t>
            </a:r>
            <a:r>
              <a:rPr lang="nb-NO" sz="3200" dirty="0">
                <a:ea typeface="Tahoma"/>
                <a:cs typeface="Tahoma"/>
              </a:rPr>
              <a:t> til å </a:t>
            </a:r>
            <a:r>
              <a:rPr lang="nb-NO" sz="3200" dirty="0" err="1">
                <a:ea typeface="Tahoma"/>
                <a:cs typeface="Tahoma"/>
              </a:rPr>
              <a:t>auke</a:t>
            </a:r>
            <a:r>
              <a:rPr lang="nb-NO" sz="3200" dirty="0">
                <a:ea typeface="Tahoma"/>
                <a:cs typeface="Tahoma"/>
              </a:rPr>
              <a:t> fokus på </a:t>
            </a:r>
            <a:r>
              <a:rPr lang="nb-NO" sz="3200" dirty="0" err="1">
                <a:ea typeface="Tahoma"/>
                <a:cs typeface="Tahoma"/>
              </a:rPr>
              <a:t>arbeidsoppgåver</a:t>
            </a:r>
            <a:endParaRPr lang="nb-NO" sz="3200" b="1" dirty="0">
              <a:ea typeface="Tahoma"/>
              <a:cs typeface="Tahoma"/>
            </a:endParaRPr>
          </a:p>
          <a:p>
            <a:pPr marL="353060" indent="-353060">
              <a:spcAft>
                <a:spcPts val="1200"/>
              </a:spcAft>
            </a:pPr>
            <a:r>
              <a:rPr lang="nb-NO" sz="3200" b="1" dirty="0">
                <a:ea typeface="Tahoma"/>
                <a:cs typeface="Tahoma"/>
              </a:rPr>
              <a:t>Korleis:</a:t>
            </a:r>
            <a:r>
              <a:rPr lang="nb-NO" sz="3200" dirty="0">
                <a:ea typeface="Tahoma"/>
                <a:cs typeface="Tahoma"/>
              </a:rPr>
              <a:t> </a:t>
            </a:r>
            <a:br>
              <a:rPr lang="nb-NO" sz="3200" dirty="0">
                <a:ea typeface="Tahoma"/>
                <a:cs typeface="Tahoma"/>
              </a:rPr>
            </a:br>
            <a:r>
              <a:rPr lang="nb-NO" sz="3200" dirty="0">
                <a:ea typeface="Tahoma"/>
                <a:cs typeface="Tahoma"/>
              </a:rPr>
              <a:t>Trene mentalt på å </a:t>
            </a:r>
            <a:r>
              <a:rPr lang="nb-NO" sz="3200" dirty="0" err="1">
                <a:ea typeface="Tahoma"/>
                <a:cs typeface="Tahoma"/>
              </a:rPr>
              <a:t>vera</a:t>
            </a:r>
            <a:r>
              <a:rPr lang="nb-NO" sz="3200" dirty="0">
                <a:ea typeface="Tahoma"/>
                <a:cs typeface="Tahoma"/>
              </a:rPr>
              <a:t> til </a:t>
            </a:r>
            <a:r>
              <a:rPr lang="nb-NO" sz="3200" dirty="0" err="1">
                <a:ea typeface="Tahoma"/>
                <a:cs typeface="Tahoma"/>
              </a:rPr>
              <a:t>stades</a:t>
            </a:r>
            <a:r>
              <a:rPr lang="nb-NO" sz="3200" dirty="0">
                <a:ea typeface="Tahoma"/>
                <a:cs typeface="Tahoma"/>
              </a:rPr>
              <a:t> i </a:t>
            </a:r>
            <a:r>
              <a:rPr lang="nb-NO" sz="3200" dirty="0" err="1">
                <a:ea typeface="Tahoma"/>
                <a:cs typeface="Tahoma"/>
              </a:rPr>
              <a:t>augeblikket</a:t>
            </a:r>
            <a:r>
              <a:rPr lang="nb-NO" sz="3200" dirty="0">
                <a:ea typeface="Tahoma"/>
                <a:cs typeface="Tahoma"/>
              </a:rPr>
              <a:t> og hindre at </a:t>
            </a:r>
            <a:r>
              <a:rPr lang="nb-NO" sz="3200" dirty="0" err="1">
                <a:ea typeface="Tahoma"/>
                <a:cs typeface="Tahoma"/>
              </a:rPr>
              <a:t>bekymringar</a:t>
            </a:r>
            <a:r>
              <a:rPr lang="nb-NO" sz="3200" dirty="0">
                <a:ea typeface="Tahoma"/>
                <a:cs typeface="Tahoma"/>
              </a:rPr>
              <a:t> </a:t>
            </a:r>
            <a:r>
              <a:rPr lang="nb-NO" sz="3200" dirty="0" err="1">
                <a:ea typeface="Tahoma"/>
                <a:cs typeface="Tahoma"/>
              </a:rPr>
              <a:t>forstyrrar</a:t>
            </a:r>
            <a:r>
              <a:rPr lang="nb-NO" sz="3200" dirty="0">
                <a:ea typeface="Tahoma"/>
                <a:cs typeface="Tahoma"/>
              </a:rPr>
              <a:t> </a:t>
            </a:r>
            <a:r>
              <a:rPr lang="nb-NO" sz="3200" dirty="0" err="1">
                <a:ea typeface="Tahoma"/>
                <a:cs typeface="Tahoma"/>
              </a:rPr>
              <a:t>merksemda</a:t>
            </a:r>
            <a:endParaRPr lang="nb-NO" sz="3200" b="1" dirty="0">
              <a:ea typeface="Tahoma"/>
              <a:cs typeface="Tahoma"/>
            </a:endParaRPr>
          </a:p>
          <a:p>
            <a:pPr marL="353060" indent="-353060">
              <a:spcAft>
                <a:spcPts val="1200"/>
              </a:spcAft>
            </a:pPr>
            <a:r>
              <a:rPr lang="nb-NO" sz="3200" b="1" dirty="0">
                <a:ea typeface="Tahoma"/>
                <a:cs typeface="Tahoma"/>
              </a:rPr>
              <a:t>Kopling til Læreplanen: </a:t>
            </a:r>
            <a:br>
              <a:rPr lang="nb-NO" sz="3200" b="1" dirty="0">
                <a:ea typeface="Tahoma"/>
                <a:cs typeface="Tahoma"/>
              </a:rPr>
            </a:br>
            <a:r>
              <a:rPr lang="nb-NO" sz="3200" i="1" dirty="0">
                <a:ea typeface="Tahoma"/>
                <a:cs typeface="Tahoma"/>
              </a:rPr>
              <a:t>«Opplæringen skal sikre at elevene…kan bruke språk for å tenke, skape mening, kommunisere og knytte bånd til andre</a:t>
            </a:r>
            <a:r>
              <a:rPr lang="nb-NO" sz="3200" dirty="0">
                <a:ea typeface="Tahoma"/>
                <a:cs typeface="Tahoma"/>
              </a:rPr>
              <a:t>» </a:t>
            </a:r>
            <a:br>
              <a:rPr lang="nb-NO" sz="3200" dirty="0">
                <a:ea typeface="Tahoma"/>
                <a:cs typeface="Tahoma"/>
              </a:rPr>
            </a:br>
            <a:r>
              <a:rPr lang="nb-NO" sz="2100" dirty="0">
                <a:ea typeface="Tahoma"/>
                <a:cs typeface="Tahoma"/>
              </a:rPr>
              <a:t>(Overordna del 1.2: Identitet og kulturelt mangfold</a:t>
            </a:r>
            <a:r>
              <a:rPr lang="nb-NO" sz="2100" dirty="0">
                <a:ea typeface="Tahoma" panose="020B0604030504040204" pitchFamily="34" charset="0"/>
                <a:cs typeface="Tahoma" panose="020B0604030504040204" pitchFamily="34" charset="0"/>
              </a:rPr>
              <a:t>)</a:t>
            </a:r>
            <a:endParaRPr lang="nb-NO" sz="3200" dirty="0">
              <a:ea typeface="Tahoma" panose="020B0604030504040204" pitchFamily="34" charset="0"/>
              <a:cs typeface="Tahoma" panose="020B0604030504040204" pitchFamily="34" charset="0"/>
            </a:endParaRPr>
          </a:p>
          <a:p>
            <a:pPr marL="353060" indent="-353060"/>
            <a:endParaRPr lang="nb-NO" dirty="0">
              <a:latin typeface="Tahoma" panose="020B0604030504040204" pitchFamily="34" charset="0"/>
              <a:ea typeface="Tahoma" panose="020B0604030504040204" pitchFamily="34" charset="0"/>
              <a:cs typeface="Tahoma" panose="020B0604030504040204" pitchFamily="34" charset="0"/>
            </a:endParaRPr>
          </a:p>
          <a:p>
            <a:pPr marL="719455" lvl="1" indent="-245110"/>
            <a:endParaRPr lang="nb-NO" dirty="0">
              <a:latin typeface="Tahoma" panose="020B0604030504040204" pitchFamily="34" charset="0"/>
              <a:ea typeface="Tahoma" panose="020B0604030504040204" pitchFamily="34" charset="0"/>
              <a:cs typeface="Tahoma" panose="020B0604030504040204" pitchFamily="34" charset="0"/>
            </a:endParaRPr>
          </a:p>
          <a:p>
            <a:endParaRPr lang="nb-NO" dirty="0"/>
          </a:p>
        </p:txBody>
      </p:sp>
      <p:sp>
        <p:nvSpPr>
          <p:cNvPr id="4" name="Plassholder for lysbildenummer 3"/>
          <p:cNvSpPr>
            <a:spLocks noGrp="1"/>
          </p:cNvSpPr>
          <p:nvPr>
            <p:ph type="sldNum" sz="quarter" idx="12"/>
          </p:nvPr>
        </p:nvSpPr>
        <p:spPr/>
        <p:txBody>
          <a:bodyPr/>
          <a:lstStyle/>
          <a:p>
            <a:fld id="{71880C0E-C36C-4DBA-B679-AFA49DD8EE9F}" type="slidenum">
              <a:rPr lang="en-GB" smtClean="0"/>
              <a:t>10</a:t>
            </a:fld>
            <a:endParaRPr lang="en-GB"/>
          </a:p>
        </p:txBody>
      </p:sp>
    </p:spTree>
    <p:extLst>
      <p:ext uri="{BB962C8B-B14F-4D97-AF65-F5344CB8AC3E}">
        <p14:creationId xmlns:p14="http://schemas.microsoft.com/office/powerpoint/2010/main" val="3776712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30060" y="819120"/>
            <a:ext cx="5132717" cy="692957"/>
          </a:xfrm>
        </p:spPr>
        <p:txBody>
          <a:bodyPr>
            <a:normAutofit/>
          </a:bodyPr>
          <a:lstStyle/>
          <a:p>
            <a:r>
              <a:rPr lang="nb-NO" dirty="0">
                <a:ea typeface="Tahoma"/>
                <a:cs typeface="Tahoma"/>
              </a:rPr>
              <a:t>Problemløysing</a:t>
            </a:r>
            <a:endParaRPr lang="nb-NO" dirty="0"/>
          </a:p>
        </p:txBody>
      </p:sp>
      <p:sp>
        <p:nvSpPr>
          <p:cNvPr id="10" name="Plassholder for bilde 9"/>
          <p:cNvSpPr>
            <a:spLocks noGrp="1"/>
          </p:cNvSpPr>
          <p:nvPr>
            <p:ph type="pic" sz="quarter" idx="13"/>
          </p:nvPr>
        </p:nvSpPr>
        <p:spPr/>
      </p:sp>
      <p:sp>
        <p:nvSpPr>
          <p:cNvPr id="6" name="Plassholder for tekst 5"/>
          <p:cNvSpPr>
            <a:spLocks noGrp="1"/>
          </p:cNvSpPr>
          <p:nvPr>
            <p:ph type="body" sz="quarter" idx="14"/>
          </p:nvPr>
        </p:nvSpPr>
        <p:spPr/>
        <p:txBody>
          <a:bodyPr>
            <a:normAutofit fontScale="92500" lnSpcReduction="20000"/>
          </a:bodyPr>
          <a:lstStyle/>
          <a:p>
            <a:pPr marL="353060" indent="-353060"/>
            <a:r>
              <a:rPr lang="nb-NO" sz="2400" b="1" dirty="0" err="1">
                <a:ea typeface="Tahoma"/>
                <a:cs typeface="Tahoma"/>
              </a:rPr>
              <a:t>Føremål</a:t>
            </a:r>
            <a:r>
              <a:rPr lang="nb-NO" sz="2400" b="1" dirty="0">
                <a:ea typeface="Tahoma"/>
                <a:cs typeface="Tahoma"/>
              </a:rPr>
              <a:t>: </a:t>
            </a:r>
            <a:br>
              <a:rPr lang="nb-NO" sz="2400" b="1" dirty="0">
                <a:ea typeface="Tahoma"/>
                <a:cs typeface="Tahoma"/>
              </a:rPr>
            </a:br>
            <a:r>
              <a:rPr lang="nb-NO" sz="2400" dirty="0">
                <a:ea typeface="Tahoma"/>
                <a:cs typeface="Tahoma"/>
              </a:rPr>
              <a:t>Læra </a:t>
            </a:r>
            <a:r>
              <a:rPr lang="nb-NO" sz="2400" dirty="0" err="1">
                <a:ea typeface="Tahoma"/>
                <a:cs typeface="Tahoma"/>
              </a:rPr>
              <a:t>elevane</a:t>
            </a:r>
            <a:r>
              <a:rPr lang="nb-NO" sz="2400" dirty="0">
                <a:ea typeface="Tahoma"/>
                <a:cs typeface="Tahoma"/>
              </a:rPr>
              <a:t> korleis </a:t>
            </a:r>
            <a:r>
              <a:rPr lang="nb-NO" sz="2400" dirty="0" err="1">
                <a:ea typeface="Tahoma"/>
                <a:cs typeface="Tahoma"/>
              </a:rPr>
              <a:t>dei</a:t>
            </a:r>
            <a:r>
              <a:rPr lang="nb-NO" sz="2400" dirty="0">
                <a:ea typeface="Tahoma"/>
                <a:cs typeface="Tahoma"/>
              </a:rPr>
              <a:t> kan ta fatt på </a:t>
            </a:r>
            <a:r>
              <a:rPr lang="nb-NO" sz="2400" dirty="0" err="1">
                <a:ea typeface="Tahoma"/>
                <a:cs typeface="Tahoma"/>
              </a:rPr>
              <a:t>eit</a:t>
            </a:r>
            <a:r>
              <a:rPr lang="nb-NO" sz="2400" dirty="0">
                <a:ea typeface="Tahoma"/>
                <a:cs typeface="Tahoma"/>
              </a:rPr>
              <a:t> problem på </a:t>
            </a:r>
            <a:r>
              <a:rPr lang="nb-NO" sz="2400" dirty="0" err="1">
                <a:ea typeface="Tahoma"/>
                <a:cs typeface="Tahoma"/>
              </a:rPr>
              <a:t>ein</a:t>
            </a:r>
            <a:r>
              <a:rPr lang="nb-NO" sz="2400" dirty="0">
                <a:ea typeface="Tahoma"/>
                <a:cs typeface="Tahoma"/>
              </a:rPr>
              <a:t> hensiktsmessig måte</a:t>
            </a:r>
            <a:endParaRPr lang="nb-NO" sz="2400" b="1" dirty="0">
              <a:ea typeface="Tahoma"/>
              <a:cs typeface="Tahoma"/>
            </a:endParaRPr>
          </a:p>
          <a:p>
            <a:pPr marL="353060" indent="-353060"/>
            <a:r>
              <a:rPr lang="nb-NO" sz="2400" b="1" dirty="0">
                <a:ea typeface="Tahoma"/>
                <a:cs typeface="Tahoma"/>
              </a:rPr>
              <a:t>Korleis:</a:t>
            </a:r>
            <a:r>
              <a:rPr lang="nb-NO" sz="2400" dirty="0">
                <a:ea typeface="Tahoma"/>
                <a:cs typeface="Tahoma"/>
              </a:rPr>
              <a:t> </a:t>
            </a:r>
            <a:br>
              <a:rPr lang="nb-NO" sz="2400" dirty="0">
                <a:ea typeface="Tahoma"/>
                <a:cs typeface="Tahoma"/>
              </a:rPr>
            </a:br>
            <a:r>
              <a:rPr lang="nb-NO" sz="2400" dirty="0">
                <a:ea typeface="Tahoma"/>
                <a:cs typeface="Tahoma"/>
              </a:rPr>
              <a:t>Analysere og evaluere ulike trinn i problemløysing for å ta gode val og justere eiga </a:t>
            </a:r>
            <a:r>
              <a:rPr lang="nb-NO" sz="2400" dirty="0" err="1">
                <a:ea typeface="Tahoma"/>
                <a:cs typeface="Tahoma"/>
              </a:rPr>
              <a:t>åtferd</a:t>
            </a:r>
            <a:r>
              <a:rPr lang="nb-NO" sz="2400" dirty="0">
                <a:ea typeface="Tahoma"/>
                <a:cs typeface="Tahoma"/>
              </a:rPr>
              <a:t> ved behov</a:t>
            </a:r>
            <a:endParaRPr lang="nb-NO" sz="2400" b="1" dirty="0">
              <a:ea typeface="Tahoma"/>
              <a:cs typeface="Tahoma"/>
            </a:endParaRPr>
          </a:p>
          <a:p>
            <a:pPr marL="353060" indent="-353060"/>
            <a:r>
              <a:rPr lang="nb-NO" sz="2400" b="1" dirty="0">
                <a:ea typeface="Tahoma"/>
                <a:cs typeface="Tahoma"/>
              </a:rPr>
              <a:t>Kopling til Læreplanen: </a:t>
            </a:r>
            <a:br>
              <a:rPr lang="nb-NO" sz="2400" b="1" dirty="0">
                <a:ea typeface="Tahoma"/>
                <a:cs typeface="Tahoma"/>
              </a:rPr>
            </a:br>
            <a:r>
              <a:rPr lang="nb-NO" sz="2400" i="1" dirty="0">
                <a:ea typeface="Tahoma"/>
                <a:cs typeface="Tahoma"/>
              </a:rPr>
              <a:t>«Kritisk tenkning og etisk bevissthet er både en forutsetning for og en del av det å lære i mange ulike sammenhenger, og bidrar til at elevene utvikler god dømmekraft» </a:t>
            </a:r>
            <a:r>
              <a:rPr lang="nb-NO" sz="1400" dirty="0">
                <a:ea typeface="Tahoma"/>
                <a:cs typeface="Tahoma"/>
              </a:rPr>
              <a:t>(Overordna del 1.3: Kritisk tenkning og etisk bevissthet) </a:t>
            </a:r>
            <a:endParaRPr lang="nb-NO" sz="2400" dirty="0">
              <a:ea typeface="Tahoma" panose="020B0604030504040204" pitchFamily="34" charset="0"/>
              <a:cs typeface="Tahoma" panose="020B0604030504040204" pitchFamily="34" charset="0"/>
            </a:endParaRPr>
          </a:p>
          <a:p>
            <a:endParaRPr lang="nb-NO" dirty="0"/>
          </a:p>
        </p:txBody>
      </p:sp>
      <p:sp>
        <p:nvSpPr>
          <p:cNvPr id="4" name="Plassholder for lysbildenummer 3"/>
          <p:cNvSpPr>
            <a:spLocks noGrp="1"/>
          </p:cNvSpPr>
          <p:nvPr>
            <p:ph type="sldNum" sz="quarter" idx="12"/>
          </p:nvPr>
        </p:nvSpPr>
        <p:spPr/>
        <p:txBody>
          <a:bodyPr/>
          <a:lstStyle/>
          <a:p>
            <a:fld id="{71880C0E-C36C-4DBA-B679-AFA49DD8EE9F}" type="slidenum">
              <a:rPr lang="en-GB" smtClean="0"/>
              <a:t>11</a:t>
            </a:fld>
            <a:endParaRPr lang="en-GB"/>
          </a:p>
        </p:txBody>
      </p:sp>
      <p:pic>
        <p:nvPicPr>
          <p:cNvPr id="9" name="Plassholder for bild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27012" y="428262"/>
            <a:ext cx="4864040" cy="6001473"/>
          </a:xfrm>
          <a:prstGeom prst="rect">
            <a:avLst/>
          </a:prstGeom>
          <a:solidFill>
            <a:schemeClr val="bg1"/>
          </a:solidFill>
        </p:spPr>
      </p:pic>
    </p:spTree>
    <p:extLst>
      <p:ext uri="{BB962C8B-B14F-4D97-AF65-F5344CB8AC3E}">
        <p14:creationId xmlns:p14="http://schemas.microsoft.com/office/powerpoint/2010/main" val="3416591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Kjensler </a:t>
            </a:r>
          </a:p>
        </p:txBody>
      </p:sp>
      <p:pic>
        <p:nvPicPr>
          <p:cNvPr id="8" name="Plassholder for bilde 7"/>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7" name="Plassholder for tekst 6"/>
          <p:cNvSpPr>
            <a:spLocks noGrp="1"/>
          </p:cNvSpPr>
          <p:nvPr>
            <p:ph type="body" sz="quarter" idx="14"/>
          </p:nvPr>
        </p:nvSpPr>
        <p:spPr/>
        <p:txBody>
          <a:bodyPr>
            <a:normAutofit fontScale="70000" lnSpcReduction="20000"/>
          </a:bodyPr>
          <a:lstStyle/>
          <a:p>
            <a:pPr marL="353060" indent="-353060">
              <a:spcAft>
                <a:spcPts val="1200"/>
              </a:spcAft>
            </a:pPr>
            <a:r>
              <a:rPr lang="nb-NO" sz="3200" b="1" dirty="0" err="1">
                <a:ea typeface="Tahoma" panose="020B0604030504040204" pitchFamily="34" charset="0"/>
                <a:cs typeface="Tahoma" panose="020B0604030504040204" pitchFamily="34" charset="0"/>
              </a:rPr>
              <a:t>Føremål</a:t>
            </a:r>
            <a:r>
              <a:rPr lang="nb-NO" sz="3200" b="1" dirty="0">
                <a:ea typeface="Tahoma" panose="020B0604030504040204" pitchFamily="34" charset="0"/>
                <a:cs typeface="Tahoma" panose="020B0604030504040204" pitchFamily="34" charset="0"/>
              </a:rPr>
              <a:t>:</a:t>
            </a:r>
            <a:r>
              <a:rPr lang="nb-NO" sz="3200" dirty="0">
                <a:ea typeface="Tahoma" panose="020B0604030504040204" pitchFamily="34" charset="0"/>
                <a:cs typeface="Tahoma" panose="020B0604030504040204" pitchFamily="34" charset="0"/>
              </a:rPr>
              <a:t> </a:t>
            </a:r>
            <a:br>
              <a:rPr lang="nb-NO" sz="3200" dirty="0">
                <a:ea typeface="Tahoma" panose="020B0604030504040204" pitchFamily="34" charset="0"/>
                <a:cs typeface="Tahoma" panose="020B0604030504040204" pitchFamily="34" charset="0"/>
              </a:rPr>
            </a:br>
            <a:r>
              <a:rPr lang="nb-NO" sz="3200" dirty="0" err="1">
                <a:ea typeface="Tahoma" panose="020B0604030504040204" pitchFamily="34" charset="0"/>
                <a:cs typeface="Tahoma" panose="020B0604030504040204" pitchFamily="34" charset="0"/>
              </a:rPr>
              <a:t>Auke</a:t>
            </a:r>
            <a:r>
              <a:rPr lang="nb-NO" sz="3200" dirty="0">
                <a:ea typeface="Tahoma" panose="020B0604030504040204" pitchFamily="34" charset="0"/>
                <a:cs typeface="Tahoma" panose="020B0604030504040204" pitchFamily="34" charset="0"/>
              </a:rPr>
              <a:t> </a:t>
            </a:r>
            <a:r>
              <a:rPr lang="nb-NO" sz="3200" dirty="0" err="1">
                <a:ea typeface="Tahoma" panose="020B0604030504040204" pitchFamily="34" charset="0"/>
                <a:cs typeface="Tahoma" panose="020B0604030504040204" pitchFamily="34" charset="0"/>
              </a:rPr>
              <a:t>elevane</a:t>
            </a:r>
            <a:r>
              <a:rPr lang="nb-NO" sz="3200" dirty="0">
                <a:ea typeface="Tahoma" panose="020B0604030504040204" pitchFamily="34" charset="0"/>
                <a:cs typeface="Tahoma" panose="020B0604030504040204" pitchFamily="34" charset="0"/>
              </a:rPr>
              <a:t> si emosjonelle </a:t>
            </a:r>
            <a:r>
              <a:rPr lang="nb-NO" sz="3200" dirty="0" err="1">
                <a:ea typeface="Tahoma" panose="020B0604030504040204" pitchFamily="34" charset="0"/>
                <a:cs typeface="Tahoma" panose="020B0604030504040204" pitchFamily="34" charset="0"/>
              </a:rPr>
              <a:t>sjølvregulering</a:t>
            </a:r>
            <a:endParaRPr lang="nb-NO" sz="3200" b="1" dirty="0">
              <a:ea typeface="Tahoma"/>
              <a:cs typeface="Tahoma"/>
            </a:endParaRPr>
          </a:p>
          <a:p>
            <a:pPr marL="353060" indent="-353060">
              <a:spcAft>
                <a:spcPts val="1200"/>
              </a:spcAft>
            </a:pPr>
            <a:r>
              <a:rPr lang="nb-NO" sz="3200" b="1" dirty="0">
                <a:ea typeface="Tahoma"/>
                <a:cs typeface="Tahoma"/>
              </a:rPr>
              <a:t>Korleis:</a:t>
            </a:r>
            <a:r>
              <a:rPr lang="nb-NO" sz="3200" dirty="0">
                <a:ea typeface="Tahoma"/>
                <a:cs typeface="Tahoma"/>
              </a:rPr>
              <a:t> </a:t>
            </a:r>
            <a:br>
              <a:rPr lang="nb-NO" sz="3200" dirty="0">
                <a:ea typeface="Tahoma"/>
                <a:cs typeface="Tahoma"/>
              </a:rPr>
            </a:br>
            <a:r>
              <a:rPr lang="nb-NO" sz="3200" dirty="0">
                <a:ea typeface="Tahoma"/>
                <a:cs typeface="Tahoma"/>
              </a:rPr>
              <a:t>Læra </a:t>
            </a:r>
            <a:r>
              <a:rPr lang="nb-NO" sz="3200" dirty="0" err="1">
                <a:ea typeface="Tahoma"/>
                <a:cs typeface="Tahoma"/>
              </a:rPr>
              <a:t>meir</a:t>
            </a:r>
            <a:r>
              <a:rPr lang="nb-NO" sz="3200" dirty="0">
                <a:ea typeface="Tahoma"/>
                <a:cs typeface="Tahoma"/>
              </a:rPr>
              <a:t> om korleis </a:t>
            </a:r>
            <a:r>
              <a:rPr lang="nb-NO" sz="3200" dirty="0" err="1">
                <a:ea typeface="Tahoma"/>
                <a:cs typeface="Tahoma"/>
              </a:rPr>
              <a:t>tankar</a:t>
            </a:r>
            <a:r>
              <a:rPr lang="nb-NO" sz="3200" dirty="0">
                <a:ea typeface="Tahoma"/>
                <a:cs typeface="Tahoma"/>
              </a:rPr>
              <a:t> påverkar kjensler og handling. Få erfaring med korleis </a:t>
            </a:r>
            <a:r>
              <a:rPr lang="nb-NO" sz="3200" dirty="0" err="1">
                <a:ea typeface="Tahoma"/>
                <a:cs typeface="Tahoma"/>
              </a:rPr>
              <a:t>dei</a:t>
            </a:r>
            <a:r>
              <a:rPr lang="nb-NO" sz="3200" dirty="0">
                <a:ea typeface="Tahoma"/>
                <a:cs typeface="Tahoma"/>
              </a:rPr>
              <a:t> kan </a:t>
            </a:r>
            <a:r>
              <a:rPr lang="nb-NO" sz="3200" dirty="0" err="1">
                <a:ea typeface="Tahoma"/>
                <a:cs typeface="Tahoma"/>
              </a:rPr>
              <a:t>meistre</a:t>
            </a:r>
            <a:r>
              <a:rPr lang="nb-NO" sz="3200" dirty="0">
                <a:ea typeface="Tahoma"/>
                <a:cs typeface="Tahoma"/>
              </a:rPr>
              <a:t> </a:t>
            </a:r>
            <a:r>
              <a:rPr lang="nb-NO" sz="3200" dirty="0" err="1">
                <a:ea typeface="Tahoma"/>
                <a:cs typeface="Tahoma"/>
              </a:rPr>
              <a:t>utfordringar</a:t>
            </a:r>
            <a:r>
              <a:rPr lang="nb-NO" sz="3200" dirty="0">
                <a:ea typeface="Tahoma"/>
                <a:cs typeface="Tahoma"/>
              </a:rPr>
              <a:t> på </a:t>
            </a:r>
            <a:r>
              <a:rPr lang="nb-NO" sz="3200" dirty="0" err="1">
                <a:ea typeface="Tahoma"/>
                <a:cs typeface="Tahoma"/>
              </a:rPr>
              <a:t>ein</a:t>
            </a:r>
            <a:r>
              <a:rPr lang="nb-NO" sz="3200" dirty="0">
                <a:ea typeface="Tahoma"/>
                <a:cs typeface="Tahoma"/>
              </a:rPr>
              <a:t> god måte</a:t>
            </a:r>
            <a:endParaRPr lang="nb-NO" sz="3200" b="1" dirty="0">
              <a:ea typeface="Tahoma"/>
              <a:cs typeface="Tahoma"/>
            </a:endParaRPr>
          </a:p>
          <a:p>
            <a:pPr marL="353060" indent="-353060">
              <a:spcAft>
                <a:spcPts val="1200"/>
              </a:spcAft>
            </a:pPr>
            <a:r>
              <a:rPr lang="nb-NO" sz="3200" b="1" dirty="0">
                <a:ea typeface="Tahoma"/>
                <a:cs typeface="Tahoma"/>
              </a:rPr>
              <a:t>Kopling til Læreplanen: Kopling til Læreplanen: </a:t>
            </a:r>
            <a:r>
              <a:rPr lang="nb-NO" sz="3200" i="1" dirty="0">
                <a:ea typeface="Tahoma"/>
                <a:cs typeface="Tahoma"/>
              </a:rPr>
              <a:t>«Opplæringen skal gi elevene et godt grunnlag for å forstå seg selv, andre og verden, og for å gjøre gode valg i livet…» </a:t>
            </a:r>
            <a:br>
              <a:rPr lang="nb-NO" sz="3200" i="1" dirty="0">
                <a:ea typeface="Tahoma"/>
                <a:cs typeface="Tahoma"/>
              </a:rPr>
            </a:br>
            <a:r>
              <a:rPr lang="nb-NO" sz="1800" dirty="0">
                <a:ea typeface="Tahoma"/>
                <a:cs typeface="Tahoma"/>
              </a:rPr>
              <a:t>(Overordna del 2: Prinsipp for læring, utvikling og danning) </a:t>
            </a:r>
            <a:endParaRPr lang="nb-NO" sz="1800" dirty="0">
              <a:cs typeface="Tahoma"/>
            </a:endParaRPr>
          </a:p>
          <a:p>
            <a:pPr marL="719455" lvl="1" indent="-245110"/>
            <a:endParaRPr lang="nb-NO" dirty="0"/>
          </a:p>
          <a:p>
            <a:endParaRPr lang="nb-NO" dirty="0"/>
          </a:p>
        </p:txBody>
      </p:sp>
      <p:sp>
        <p:nvSpPr>
          <p:cNvPr id="4" name="Plassholder for lysbildenummer 3"/>
          <p:cNvSpPr>
            <a:spLocks noGrp="1"/>
          </p:cNvSpPr>
          <p:nvPr>
            <p:ph type="sldNum" sz="quarter" idx="12"/>
          </p:nvPr>
        </p:nvSpPr>
        <p:spPr/>
        <p:txBody>
          <a:bodyPr/>
          <a:lstStyle/>
          <a:p>
            <a:fld id="{71880C0E-C36C-4DBA-B679-AFA49DD8EE9F}" type="slidenum">
              <a:rPr lang="en-GB" smtClean="0"/>
              <a:t>12</a:t>
            </a:fld>
            <a:endParaRPr lang="en-GB"/>
          </a:p>
        </p:txBody>
      </p:sp>
    </p:spTree>
    <p:extLst>
      <p:ext uri="{BB962C8B-B14F-4D97-AF65-F5344CB8AC3E}">
        <p14:creationId xmlns:p14="http://schemas.microsoft.com/office/powerpoint/2010/main" val="2342725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Lærande</a:t>
            </a:r>
            <a:r>
              <a:rPr lang="nb-NO" dirty="0"/>
              <a:t> tankesett</a:t>
            </a:r>
            <a:endParaRPr lang="en-GB" dirty="0"/>
          </a:p>
        </p:txBody>
      </p:sp>
      <p:pic>
        <p:nvPicPr>
          <p:cNvPr id="8" name="Plassholder for bilde 7"/>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7" name="Plassholder for tekst 6"/>
          <p:cNvSpPr>
            <a:spLocks noGrp="1"/>
          </p:cNvSpPr>
          <p:nvPr>
            <p:ph type="body" sz="quarter" idx="14"/>
          </p:nvPr>
        </p:nvSpPr>
        <p:spPr>
          <a:xfrm>
            <a:off x="1130060" y="2080205"/>
            <a:ext cx="5365990" cy="3953503"/>
          </a:xfrm>
        </p:spPr>
        <p:txBody>
          <a:bodyPr>
            <a:noAutofit/>
          </a:bodyPr>
          <a:lstStyle/>
          <a:p>
            <a:pPr marL="287655" indent="-287655">
              <a:spcBef>
                <a:spcPts val="1200"/>
              </a:spcBef>
            </a:pPr>
            <a:r>
              <a:rPr lang="nb-NO" sz="1700" b="1" dirty="0" err="1">
                <a:ea typeface="Tahoma" panose="020B0604030504040204" pitchFamily="34" charset="0"/>
                <a:cs typeface="Tahoma" panose="020B0604030504040204" pitchFamily="34" charset="0"/>
              </a:rPr>
              <a:t>Føremål</a:t>
            </a:r>
            <a:r>
              <a:rPr lang="nb-NO" sz="1700" b="1" dirty="0">
                <a:ea typeface="Tahoma" panose="020B0604030504040204" pitchFamily="34" charset="0"/>
                <a:cs typeface="Tahoma" panose="020B0604030504040204" pitchFamily="34" charset="0"/>
              </a:rPr>
              <a:t>:</a:t>
            </a:r>
            <a:r>
              <a:rPr lang="nb-NO" sz="1700" dirty="0">
                <a:ea typeface="Tahoma" panose="020B0604030504040204" pitchFamily="34" charset="0"/>
                <a:cs typeface="Tahoma" panose="020B0604030504040204" pitchFamily="34" charset="0"/>
              </a:rPr>
              <a:t> </a:t>
            </a:r>
            <a:br>
              <a:rPr lang="nb-NO" sz="1700" dirty="0">
                <a:ea typeface="Tahoma" panose="020B0604030504040204" pitchFamily="34" charset="0"/>
                <a:cs typeface="Tahoma" panose="020B0604030504040204" pitchFamily="34" charset="0"/>
              </a:rPr>
            </a:br>
            <a:r>
              <a:rPr lang="nb-NO" sz="1700" dirty="0" err="1">
                <a:ea typeface="Tahoma" panose="020B0604030504040204" pitchFamily="34" charset="0"/>
                <a:cs typeface="Tahoma" panose="020B0604030504040204" pitchFamily="34" charset="0"/>
              </a:rPr>
              <a:t>Auke</a:t>
            </a:r>
            <a:r>
              <a:rPr lang="nb-NO" sz="1700" dirty="0">
                <a:ea typeface="Tahoma" panose="020B0604030504040204" pitchFamily="34" charset="0"/>
                <a:cs typeface="Tahoma" panose="020B0604030504040204" pitchFamily="34" charset="0"/>
              </a:rPr>
              <a:t> </a:t>
            </a:r>
            <a:r>
              <a:rPr lang="nb-NO" sz="1700" dirty="0" err="1">
                <a:ea typeface="Tahoma" panose="020B0604030504040204" pitchFamily="34" charset="0"/>
                <a:cs typeface="Tahoma" panose="020B0604030504040204" pitchFamily="34" charset="0"/>
              </a:rPr>
              <a:t>elevane</a:t>
            </a:r>
            <a:r>
              <a:rPr lang="nb-NO" sz="1700" dirty="0">
                <a:ea typeface="Tahoma" panose="020B0604030504040204" pitchFamily="34" charset="0"/>
                <a:cs typeface="Tahoma" panose="020B0604030504040204" pitchFamily="34" charset="0"/>
              </a:rPr>
              <a:t> si tru på </a:t>
            </a:r>
            <a:r>
              <a:rPr lang="nb-NO" sz="1700" dirty="0" err="1">
                <a:ea typeface="Tahoma" panose="020B0604030504040204" pitchFamily="34" charset="0"/>
                <a:cs typeface="Tahoma" panose="020B0604030504040204" pitchFamily="34" charset="0"/>
              </a:rPr>
              <a:t>læringsmogelegheiter</a:t>
            </a:r>
            <a:r>
              <a:rPr lang="nb-NO" sz="1700" dirty="0">
                <a:ea typeface="Tahoma" panose="020B0604030504040204" pitchFamily="34" charset="0"/>
                <a:cs typeface="Tahoma" panose="020B0604030504040204" pitchFamily="34" charset="0"/>
              </a:rPr>
              <a:t> og opplevinga av meining i skulearbeidet</a:t>
            </a:r>
            <a:endParaRPr lang="en-US" sz="1700" dirty="0">
              <a:ea typeface="Tahoma" panose="020B0604030504040204" pitchFamily="34" charset="0"/>
              <a:cs typeface="Tahoma" panose="020B0604030504040204" pitchFamily="34" charset="0"/>
            </a:endParaRPr>
          </a:p>
          <a:p>
            <a:pPr marL="287655" indent="-287655">
              <a:spcBef>
                <a:spcPts val="1200"/>
              </a:spcBef>
            </a:pPr>
            <a:r>
              <a:rPr lang="nb-NO" sz="1700" b="1" dirty="0">
                <a:ea typeface="Tahoma"/>
                <a:cs typeface="Tahoma"/>
              </a:rPr>
              <a:t>Korleis:</a:t>
            </a:r>
            <a:r>
              <a:rPr lang="nb-NO" sz="1700" dirty="0">
                <a:ea typeface="Tahoma"/>
                <a:cs typeface="Tahoma"/>
              </a:rPr>
              <a:t> </a:t>
            </a:r>
            <a:br>
              <a:rPr lang="nb-NO" sz="1700" dirty="0">
                <a:ea typeface="Tahoma"/>
                <a:cs typeface="Tahoma"/>
              </a:rPr>
            </a:br>
            <a:r>
              <a:rPr lang="nb-NO" sz="1700" dirty="0">
                <a:ea typeface="Tahoma"/>
                <a:cs typeface="Tahoma"/>
              </a:rPr>
              <a:t>Sjå på hjernen som </a:t>
            </a:r>
            <a:r>
              <a:rPr lang="nb-NO" sz="1700" dirty="0" err="1">
                <a:ea typeface="Tahoma"/>
                <a:cs typeface="Tahoma"/>
              </a:rPr>
              <a:t>ein</a:t>
            </a:r>
            <a:r>
              <a:rPr lang="nb-NO" sz="1700" dirty="0">
                <a:ea typeface="Tahoma"/>
                <a:cs typeface="Tahoma"/>
              </a:rPr>
              <a:t> muskel som </a:t>
            </a:r>
            <a:r>
              <a:rPr lang="nb-NO" sz="1700" dirty="0" err="1">
                <a:ea typeface="Tahoma"/>
                <a:cs typeface="Tahoma"/>
              </a:rPr>
              <a:t>utviklar</a:t>
            </a:r>
            <a:r>
              <a:rPr lang="nb-NO" sz="1700" dirty="0">
                <a:ea typeface="Tahoma"/>
                <a:cs typeface="Tahoma"/>
              </a:rPr>
              <a:t> seg gjennom å arbeide med passe </a:t>
            </a:r>
            <a:r>
              <a:rPr lang="nb-NO" sz="1700" dirty="0" err="1">
                <a:ea typeface="Tahoma"/>
                <a:cs typeface="Tahoma"/>
              </a:rPr>
              <a:t>utfordrande</a:t>
            </a:r>
            <a:r>
              <a:rPr lang="nb-NO" sz="1700" dirty="0">
                <a:ea typeface="Tahoma"/>
                <a:cs typeface="Tahoma"/>
              </a:rPr>
              <a:t> </a:t>
            </a:r>
            <a:r>
              <a:rPr lang="nb-NO" sz="1700" dirty="0" err="1">
                <a:ea typeface="Tahoma"/>
                <a:cs typeface="Tahoma"/>
              </a:rPr>
              <a:t>oppgåver</a:t>
            </a:r>
            <a:r>
              <a:rPr lang="nb-NO" sz="1700" dirty="0">
                <a:ea typeface="Tahoma"/>
                <a:cs typeface="Tahoma"/>
              </a:rPr>
              <a:t>. Søke etter meining med læringsoppgåvene.</a:t>
            </a:r>
            <a:endParaRPr lang="nb-NO" sz="1700" dirty="0">
              <a:ea typeface="Tahoma" panose="020B0604030504040204" pitchFamily="34" charset="0"/>
              <a:cs typeface="Tahoma" panose="020B0604030504040204" pitchFamily="34" charset="0"/>
            </a:endParaRPr>
          </a:p>
          <a:p>
            <a:pPr marL="287655" indent="-287655">
              <a:spcBef>
                <a:spcPts val="1200"/>
              </a:spcBef>
            </a:pPr>
            <a:r>
              <a:rPr lang="nb-NO" sz="1700" b="1" dirty="0">
                <a:ea typeface="Tahoma"/>
                <a:cs typeface="Tahoma"/>
              </a:rPr>
              <a:t>Kopling til Læreplanen: </a:t>
            </a:r>
            <a:br>
              <a:rPr lang="nb-NO" sz="1700" b="1" dirty="0">
                <a:ea typeface="Tahoma"/>
                <a:cs typeface="Tahoma"/>
              </a:rPr>
            </a:br>
            <a:r>
              <a:rPr lang="nb-NO" sz="1700" i="1" dirty="0">
                <a:ea typeface="Tahoma"/>
                <a:cs typeface="Tahoma"/>
              </a:rPr>
              <a:t>«Skolen skal bidra til at elevene reflekterer over sin egen læring, forstår sine egne læringsprosesser og tilegner seg kunnskap på selvstendig vis… Når elevene forstår sine egne læringsprosesser og sin faglige utvikling, bidrar det til selvstendighet og mestringsfølelse. Opplæringen skal fremme elevenes motivasjon, holdninger og læringsstrategier, og legge grunnlaget for læring hele livet</a:t>
            </a:r>
            <a:r>
              <a:rPr lang="nb-NO" sz="1700" dirty="0">
                <a:ea typeface="Tahoma"/>
                <a:cs typeface="Tahoma"/>
              </a:rPr>
              <a:t>» </a:t>
            </a:r>
            <a:r>
              <a:rPr lang="nb-NO" sz="1200" dirty="0">
                <a:ea typeface="Tahoma"/>
                <a:cs typeface="Tahoma"/>
              </a:rPr>
              <a:t>(Overordna del 2.4: Å lære å lære) </a:t>
            </a:r>
          </a:p>
        </p:txBody>
      </p:sp>
      <p:sp>
        <p:nvSpPr>
          <p:cNvPr id="4" name="Plassholder for lysbildenummer 3"/>
          <p:cNvSpPr>
            <a:spLocks noGrp="1"/>
          </p:cNvSpPr>
          <p:nvPr>
            <p:ph type="sldNum" sz="quarter" idx="12"/>
          </p:nvPr>
        </p:nvSpPr>
        <p:spPr/>
        <p:txBody>
          <a:bodyPr/>
          <a:lstStyle/>
          <a:p>
            <a:fld id="{71880C0E-C36C-4DBA-B679-AFA49DD8EE9F}" type="slidenum">
              <a:rPr lang="en-GB" smtClean="0"/>
              <a:t>13</a:t>
            </a:fld>
            <a:endParaRPr lang="en-GB"/>
          </a:p>
        </p:txBody>
      </p:sp>
    </p:spTree>
    <p:extLst>
      <p:ext uri="{BB962C8B-B14F-4D97-AF65-F5344CB8AC3E}">
        <p14:creationId xmlns:p14="http://schemas.microsoft.com/office/powerpoint/2010/main" val="1291514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30060" y="663141"/>
            <a:ext cx="5132717" cy="692957"/>
          </a:xfrm>
        </p:spPr>
        <p:txBody>
          <a:bodyPr/>
          <a:lstStyle/>
          <a:p>
            <a:r>
              <a:rPr lang="nb-NO" dirty="0"/>
              <a:t>Kopling til Læreplanverket</a:t>
            </a:r>
            <a:endParaRPr lang="en-GB" dirty="0"/>
          </a:p>
        </p:txBody>
      </p:sp>
      <p:pic>
        <p:nvPicPr>
          <p:cNvPr id="8" name="Plassholder for bilde 7"/>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sp>
        <p:nvSpPr>
          <p:cNvPr id="7" name="Plassholder for tekst 6"/>
          <p:cNvSpPr>
            <a:spLocks noGrp="1"/>
          </p:cNvSpPr>
          <p:nvPr>
            <p:ph type="body" sz="quarter" idx="14"/>
          </p:nvPr>
        </p:nvSpPr>
        <p:spPr/>
        <p:txBody>
          <a:bodyPr/>
          <a:lstStyle/>
          <a:p>
            <a:r>
              <a:rPr lang="nb-NO" dirty="0" err="1"/>
              <a:t>Lærarar</a:t>
            </a:r>
            <a:r>
              <a:rPr lang="nb-NO" dirty="0"/>
              <a:t> kan kople </a:t>
            </a:r>
            <a:r>
              <a:rPr lang="nb-NO" dirty="0" err="1"/>
              <a:t>undervisinga</a:t>
            </a:r>
            <a:r>
              <a:rPr lang="nb-NO" dirty="0"/>
              <a:t> i ROBUST både til overordna del av læreplanen, og til </a:t>
            </a:r>
            <a:r>
              <a:rPr lang="nb-NO" dirty="0" err="1"/>
              <a:t>skildringane</a:t>
            </a:r>
            <a:r>
              <a:rPr lang="nb-NO" dirty="0"/>
              <a:t> av </a:t>
            </a:r>
            <a:r>
              <a:rPr lang="nb-NO" i="1" dirty="0"/>
              <a:t>Folkehelse og </a:t>
            </a:r>
            <a:r>
              <a:rPr lang="nb-NO" i="1" dirty="0" err="1"/>
              <a:t>livsmeistring</a:t>
            </a:r>
            <a:r>
              <a:rPr lang="nb-NO" i="1" dirty="0"/>
              <a:t> </a:t>
            </a:r>
            <a:r>
              <a:rPr lang="nb-NO" dirty="0"/>
              <a:t>i </a:t>
            </a:r>
            <a:r>
              <a:rPr lang="nb-NO" dirty="0" err="1"/>
              <a:t>fagplanane</a:t>
            </a:r>
            <a:endParaRPr lang="nb-NO" dirty="0"/>
          </a:p>
          <a:p>
            <a:r>
              <a:rPr lang="nb-NO" dirty="0"/>
              <a:t>Det </a:t>
            </a:r>
            <a:r>
              <a:rPr lang="nb-NO" dirty="0" err="1"/>
              <a:t>tverrfaglege</a:t>
            </a:r>
            <a:r>
              <a:rPr lang="nb-NO" dirty="0"/>
              <a:t> temaet i </a:t>
            </a:r>
            <a:r>
              <a:rPr lang="nb-NO" dirty="0" err="1"/>
              <a:t>skulen</a:t>
            </a:r>
            <a:r>
              <a:rPr lang="nb-NO" dirty="0"/>
              <a:t> skal </a:t>
            </a:r>
            <a:r>
              <a:rPr lang="nb-NO" dirty="0" err="1"/>
              <a:t>gje</a:t>
            </a:r>
            <a:r>
              <a:rPr lang="nb-NO" dirty="0"/>
              <a:t> </a:t>
            </a:r>
            <a:r>
              <a:rPr lang="nb-NO" dirty="0" err="1"/>
              <a:t>elevane</a:t>
            </a:r>
            <a:r>
              <a:rPr lang="nb-NO" dirty="0"/>
              <a:t> kompetanse som </a:t>
            </a:r>
            <a:r>
              <a:rPr lang="nb-NO" dirty="0" err="1"/>
              <a:t>fremjer</a:t>
            </a:r>
            <a:r>
              <a:rPr lang="nb-NO" dirty="0"/>
              <a:t> god psykisk og fysisk helse, og som gjev </a:t>
            </a:r>
            <a:r>
              <a:rPr lang="nb-NO" dirty="0" err="1"/>
              <a:t>mogelegheit</a:t>
            </a:r>
            <a:r>
              <a:rPr lang="nb-NO" dirty="0"/>
              <a:t> for å ta </a:t>
            </a:r>
            <a:r>
              <a:rPr lang="nb-NO" dirty="0" err="1"/>
              <a:t>ansvarlege</a:t>
            </a:r>
            <a:r>
              <a:rPr lang="nb-NO" dirty="0"/>
              <a:t> </a:t>
            </a:r>
            <a:r>
              <a:rPr lang="nb-NO" dirty="0" err="1"/>
              <a:t>livsval</a:t>
            </a:r>
            <a:endParaRPr lang="en-GB" dirty="0"/>
          </a:p>
          <a:p>
            <a:endParaRPr lang="nb-NO" dirty="0"/>
          </a:p>
          <a:p>
            <a:endParaRPr lang="en-GB" dirty="0"/>
          </a:p>
          <a:p>
            <a:endParaRPr lang="nb-NO" dirty="0"/>
          </a:p>
        </p:txBody>
      </p:sp>
      <p:sp>
        <p:nvSpPr>
          <p:cNvPr id="4" name="Plassholder for lysbildenummer 3"/>
          <p:cNvSpPr>
            <a:spLocks noGrp="1"/>
          </p:cNvSpPr>
          <p:nvPr>
            <p:ph type="sldNum" sz="quarter" idx="12"/>
          </p:nvPr>
        </p:nvSpPr>
        <p:spPr/>
        <p:txBody>
          <a:bodyPr/>
          <a:lstStyle/>
          <a:p>
            <a:fld id="{71880C0E-C36C-4DBA-B679-AFA49DD8EE9F}" type="slidenum">
              <a:rPr lang="en-GB" smtClean="0"/>
              <a:t>14</a:t>
            </a:fld>
            <a:endParaRPr lang="en-GB"/>
          </a:p>
        </p:txBody>
      </p:sp>
    </p:spTree>
    <p:extLst>
      <p:ext uri="{BB962C8B-B14F-4D97-AF65-F5344CB8AC3E}">
        <p14:creationId xmlns:p14="http://schemas.microsoft.com/office/powerpoint/2010/main" val="4029154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a:xfrm>
            <a:off x="1670472" y="879894"/>
            <a:ext cx="9610336" cy="692957"/>
          </a:xfrm>
        </p:spPr>
        <p:txBody>
          <a:bodyPr>
            <a:normAutofit/>
          </a:bodyPr>
          <a:lstStyle/>
          <a:p>
            <a:r>
              <a:rPr lang="nb-NO" dirty="0"/>
              <a:t>Kva består </a:t>
            </a:r>
            <a:r>
              <a:rPr lang="nb-NO" dirty="0" err="1"/>
              <a:t>lærarane</a:t>
            </a:r>
            <a:r>
              <a:rPr lang="nb-NO" dirty="0"/>
              <a:t> si </a:t>
            </a:r>
            <a:r>
              <a:rPr lang="nb-NO" dirty="0" err="1"/>
              <a:t>vidareutdanning</a:t>
            </a:r>
            <a:r>
              <a:rPr lang="nb-NO" dirty="0"/>
              <a:t> av?</a:t>
            </a:r>
            <a:endParaRPr lang="en-GB" dirty="0"/>
          </a:p>
        </p:txBody>
      </p:sp>
      <p:sp>
        <p:nvSpPr>
          <p:cNvPr id="3" name="Plassholder for tekst 2"/>
          <p:cNvSpPr>
            <a:spLocks noGrp="1"/>
          </p:cNvSpPr>
          <p:nvPr>
            <p:ph type="body" sz="quarter" idx="13"/>
          </p:nvPr>
        </p:nvSpPr>
        <p:spPr>
          <a:xfrm>
            <a:off x="1670049" y="1938337"/>
            <a:ext cx="8264526" cy="3953503"/>
          </a:xfrm>
        </p:spPr>
        <p:txBody>
          <a:bodyPr>
            <a:noAutofit/>
          </a:bodyPr>
          <a:lstStyle/>
          <a:p>
            <a:pPr>
              <a:spcAft>
                <a:spcPts val="1200"/>
              </a:spcAft>
            </a:pPr>
            <a:r>
              <a:rPr lang="nb-NO" sz="2800" dirty="0"/>
              <a:t>Dei får verktøy for å støtte </a:t>
            </a:r>
            <a:r>
              <a:rPr lang="nb-NO" sz="2800" dirty="0" err="1"/>
              <a:t>elevane</a:t>
            </a:r>
            <a:r>
              <a:rPr lang="nb-NO" sz="2800" dirty="0"/>
              <a:t> si </a:t>
            </a:r>
            <a:r>
              <a:rPr lang="nb-NO" sz="2800" b="1" i="1" dirty="0"/>
              <a:t>sosiale og emosjonelle utvikling </a:t>
            </a:r>
          </a:p>
          <a:p>
            <a:pPr>
              <a:spcAft>
                <a:spcPts val="1200"/>
              </a:spcAft>
            </a:pPr>
            <a:r>
              <a:rPr lang="nb-NO" sz="2800" dirty="0" err="1"/>
              <a:t>Auka</a:t>
            </a:r>
            <a:r>
              <a:rPr lang="nb-NO" sz="2800" dirty="0"/>
              <a:t> </a:t>
            </a:r>
            <a:r>
              <a:rPr lang="nb-NO" sz="2800" dirty="0" err="1"/>
              <a:t>medvit</a:t>
            </a:r>
            <a:r>
              <a:rPr lang="nb-NO" sz="2800" dirty="0"/>
              <a:t> og kompetanse om korleis </a:t>
            </a:r>
            <a:r>
              <a:rPr lang="nb-NO" sz="2800" dirty="0" err="1"/>
              <a:t>skulen</a:t>
            </a:r>
            <a:r>
              <a:rPr lang="nb-NO" sz="2800" dirty="0"/>
              <a:t> kan styrke </a:t>
            </a:r>
            <a:r>
              <a:rPr lang="nb-NO" sz="2800" dirty="0" err="1"/>
              <a:t>elevane</a:t>
            </a:r>
            <a:r>
              <a:rPr lang="nb-NO" sz="2800" dirty="0"/>
              <a:t> si kompetanse på </a:t>
            </a:r>
            <a:r>
              <a:rPr lang="nb-NO" sz="2800" b="1" i="1" dirty="0" err="1"/>
              <a:t>livsmeistring</a:t>
            </a:r>
            <a:endParaRPr lang="nb-NO" sz="2800" b="1" i="1" dirty="0"/>
          </a:p>
          <a:p>
            <a:pPr>
              <a:spcAft>
                <a:spcPts val="1200"/>
              </a:spcAft>
            </a:pPr>
            <a:r>
              <a:rPr lang="nb-NO" sz="2800" dirty="0"/>
              <a:t>Opplæring i </a:t>
            </a:r>
            <a:r>
              <a:rPr lang="nb-NO" sz="2800" dirty="0" err="1"/>
              <a:t>undervisingsopplegget</a:t>
            </a:r>
            <a:r>
              <a:rPr lang="nb-NO" sz="2800" dirty="0"/>
              <a:t> ROBUST</a:t>
            </a:r>
          </a:p>
          <a:p>
            <a:pPr>
              <a:spcAft>
                <a:spcPts val="1200"/>
              </a:spcAft>
            </a:pPr>
            <a:r>
              <a:rPr lang="nb-NO" sz="2800" dirty="0"/>
              <a:t>Ei</a:t>
            </a:r>
            <a:r>
              <a:rPr lang="nb-NO" sz="2800" i="1" dirty="0"/>
              <a:t> </a:t>
            </a:r>
            <a:r>
              <a:rPr lang="nb-NO" sz="2800" b="1" i="1" dirty="0"/>
              <a:t>Ressursbok</a:t>
            </a:r>
            <a:r>
              <a:rPr lang="nb-NO" sz="2800" i="1" dirty="0"/>
              <a:t> </a:t>
            </a:r>
            <a:r>
              <a:rPr lang="nb-NO" sz="2800" dirty="0"/>
              <a:t>som </a:t>
            </a:r>
            <a:r>
              <a:rPr lang="nb-NO" sz="2800" dirty="0" err="1"/>
              <a:t>skildrar</a:t>
            </a:r>
            <a:r>
              <a:rPr lang="nb-NO" sz="2800" dirty="0"/>
              <a:t> </a:t>
            </a:r>
            <a:r>
              <a:rPr lang="nb-NO" sz="2800" dirty="0" err="1"/>
              <a:t>undervisinga</a:t>
            </a:r>
            <a:r>
              <a:rPr lang="nb-NO" sz="2800" dirty="0"/>
              <a:t> og korleis </a:t>
            </a:r>
            <a:r>
              <a:rPr lang="nb-NO" sz="2800" dirty="0" err="1"/>
              <a:t>læraren</a:t>
            </a:r>
            <a:r>
              <a:rPr lang="nb-NO" sz="2800" dirty="0"/>
              <a:t> kan </a:t>
            </a:r>
            <a:r>
              <a:rPr lang="nb-NO" sz="2800" dirty="0" err="1"/>
              <a:t>gjennomføra</a:t>
            </a:r>
            <a:r>
              <a:rPr lang="nb-NO" sz="2800" dirty="0"/>
              <a:t> denne i klassen, forutan tilgang til </a:t>
            </a:r>
            <a:r>
              <a:rPr lang="nb-NO" sz="2800" b="1" i="1" dirty="0"/>
              <a:t>digitale </a:t>
            </a:r>
            <a:r>
              <a:rPr lang="nb-NO" sz="2800" b="1" i="1" dirty="0" err="1"/>
              <a:t>ressursar</a:t>
            </a:r>
            <a:endParaRPr lang="nb-NO" sz="2800" dirty="0"/>
          </a:p>
        </p:txBody>
      </p:sp>
      <p:sp>
        <p:nvSpPr>
          <p:cNvPr id="2" name="Plassholder for lysbildenummer 1"/>
          <p:cNvSpPr>
            <a:spLocks noGrp="1"/>
          </p:cNvSpPr>
          <p:nvPr>
            <p:ph type="sldNum" sz="quarter" idx="12"/>
          </p:nvPr>
        </p:nvSpPr>
        <p:spPr/>
        <p:txBody>
          <a:bodyPr/>
          <a:lstStyle/>
          <a:p>
            <a:fld id="{71880C0E-C36C-4DBA-B679-AFA49DD8EE9F}" type="slidenum">
              <a:rPr lang="en-GB" smtClean="0"/>
              <a:t>15</a:t>
            </a:fld>
            <a:endParaRPr lang="en-GB"/>
          </a:p>
        </p:txBody>
      </p:sp>
    </p:spTree>
    <p:extLst>
      <p:ext uri="{BB962C8B-B14F-4D97-AF65-F5344CB8AC3E}">
        <p14:creationId xmlns:p14="http://schemas.microsoft.com/office/powerpoint/2010/main" val="925544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30060" y="761970"/>
            <a:ext cx="5132717" cy="1028730"/>
          </a:xfrm>
        </p:spPr>
        <p:txBody>
          <a:bodyPr/>
          <a:lstStyle/>
          <a:p>
            <a:r>
              <a:rPr lang="nb-NO" dirty="0"/>
              <a:t>Organisering av </a:t>
            </a:r>
            <a:r>
              <a:rPr lang="nb-NO" dirty="0" err="1"/>
              <a:t>vidareutdanninga</a:t>
            </a:r>
            <a:endParaRPr lang="en-GB" dirty="0"/>
          </a:p>
        </p:txBody>
      </p:sp>
      <p:pic>
        <p:nvPicPr>
          <p:cNvPr id="8" name="Plassholder for bilde 7"/>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6" name="Plassholder for tekst 5"/>
          <p:cNvSpPr>
            <a:spLocks noGrp="1"/>
          </p:cNvSpPr>
          <p:nvPr>
            <p:ph type="body" sz="quarter" idx="14"/>
          </p:nvPr>
        </p:nvSpPr>
        <p:spPr/>
        <p:txBody>
          <a:bodyPr>
            <a:normAutofit fontScale="55000" lnSpcReduction="20000"/>
          </a:bodyPr>
          <a:lstStyle/>
          <a:p>
            <a:pPr>
              <a:spcBef>
                <a:spcPts val="1200"/>
              </a:spcBef>
              <a:spcAft>
                <a:spcPts val="600"/>
              </a:spcAft>
            </a:pPr>
            <a:r>
              <a:rPr lang="nb-NO" sz="3800" dirty="0"/>
              <a:t>5 </a:t>
            </a:r>
            <a:r>
              <a:rPr lang="nb-NO" sz="3800" dirty="0" err="1"/>
              <a:t>kursdagar</a:t>
            </a:r>
            <a:endParaRPr lang="nb-NO" sz="3800" dirty="0"/>
          </a:p>
          <a:p>
            <a:pPr>
              <a:spcBef>
                <a:spcPts val="1200"/>
              </a:spcBef>
              <a:spcAft>
                <a:spcPts val="600"/>
              </a:spcAft>
            </a:pPr>
            <a:r>
              <a:rPr lang="nb-NO" sz="3800" b="1" i="1" dirty="0"/>
              <a:t>Kan</a:t>
            </a:r>
            <a:r>
              <a:rPr lang="nb-NO" sz="3800" dirty="0"/>
              <a:t> </a:t>
            </a:r>
            <a:r>
              <a:rPr lang="nb-NO" sz="3800" dirty="0" err="1"/>
              <a:t>auke</a:t>
            </a:r>
            <a:r>
              <a:rPr lang="nb-NO" sz="3800" dirty="0"/>
              <a:t> omfanget til å </a:t>
            </a:r>
            <a:r>
              <a:rPr lang="nb-NO" sz="3800" dirty="0" err="1"/>
              <a:t>gje</a:t>
            </a:r>
            <a:r>
              <a:rPr lang="nb-NO" sz="3800" dirty="0"/>
              <a:t> 10 studiepoeng om </a:t>
            </a:r>
            <a:r>
              <a:rPr lang="nb-NO" sz="3800" dirty="0" err="1"/>
              <a:t>læraren</a:t>
            </a:r>
            <a:r>
              <a:rPr lang="nb-NO" sz="3800" dirty="0"/>
              <a:t>:</a:t>
            </a:r>
          </a:p>
          <a:p>
            <a:pPr lvl="1">
              <a:spcBef>
                <a:spcPts val="1200"/>
              </a:spcBef>
              <a:spcAft>
                <a:spcPts val="600"/>
              </a:spcAft>
              <a:buFont typeface="Arial" panose="020B0604020202020204" pitchFamily="34" charset="0"/>
              <a:buChar char="•"/>
            </a:pPr>
            <a:r>
              <a:rPr lang="nb-NO" sz="3800" dirty="0"/>
              <a:t>Les litteratur knytt til tema</a:t>
            </a:r>
          </a:p>
          <a:p>
            <a:pPr lvl="1">
              <a:spcBef>
                <a:spcPts val="1200"/>
              </a:spcBef>
              <a:spcAft>
                <a:spcPts val="600"/>
              </a:spcAft>
              <a:buFont typeface="Arial" panose="020B0604020202020204" pitchFamily="34" charset="0"/>
              <a:buChar char="•"/>
            </a:pPr>
            <a:r>
              <a:rPr lang="nb-NO" sz="3800" dirty="0"/>
              <a:t>Utarbeider </a:t>
            </a:r>
            <a:r>
              <a:rPr lang="nb-NO" sz="3800" dirty="0" err="1"/>
              <a:t>skriftlege</a:t>
            </a:r>
            <a:r>
              <a:rPr lang="nb-NO" sz="3800" dirty="0"/>
              <a:t> </a:t>
            </a:r>
            <a:r>
              <a:rPr lang="nb-NO" sz="3800" dirty="0" err="1"/>
              <a:t>refleksjonar</a:t>
            </a:r>
            <a:r>
              <a:rPr lang="nb-NO" sz="3800" dirty="0"/>
              <a:t> </a:t>
            </a:r>
          </a:p>
          <a:p>
            <a:pPr>
              <a:spcBef>
                <a:spcPts val="1200"/>
              </a:spcBef>
              <a:spcAft>
                <a:spcPts val="600"/>
              </a:spcAft>
            </a:pPr>
            <a:r>
              <a:rPr lang="nb-NO" sz="3800" dirty="0"/>
              <a:t>Utveksling av </a:t>
            </a:r>
            <a:r>
              <a:rPr lang="nb-NO" sz="3800" dirty="0" err="1"/>
              <a:t>erfaringar</a:t>
            </a:r>
            <a:r>
              <a:rPr lang="nb-NO" sz="3800" dirty="0"/>
              <a:t>, dialog og digitale </a:t>
            </a:r>
            <a:r>
              <a:rPr lang="nb-NO" sz="3800" dirty="0" err="1"/>
              <a:t>ressursar</a:t>
            </a:r>
            <a:endParaRPr lang="nb-NO" sz="3800" dirty="0"/>
          </a:p>
          <a:p>
            <a:pPr>
              <a:spcBef>
                <a:spcPts val="1200"/>
              </a:spcBef>
              <a:spcAft>
                <a:spcPts val="600"/>
              </a:spcAft>
            </a:pPr>
            <a:r>
              <a:rPr lang="nb-NO" sz="3800" dirty="0"/>
              <a:t>Rettleiing undervegs i </a:t>
            </a:r>
            <a:r>
              <a:rPr lang="nb-NO" sz="3800" dirty="0" err="1"/>
              <a:t>skuleåret</a:t>
            </a:r>
            <a:endParaRPr lang="nb-NO" sz="3800" dirty="0"/>
          </a:p>
          <a:p>
            <a:pPr>
              <a:spcBef>
                <a:spcPts val="1200"/>
              </a:spcBef>
              <a:spcAft>
                <a:spcPts val="600"/>
              </a:spcAft>
            </a:pPr>
            <a:r>
              <a:rPr lang="nb-NO" sz="3800" dirty="0"/>
              <a:t>Forankring i leiinga gjennom </a:t>
            </a:r>
            <a:r>
              <a:rPr lang="nb-NO" sz="3800" dirty="0" err="1"/>
              <a:t>samlingar</a:t>
            </a:r>
            <a:endParaRPr lang="nb-NO" sz="3800" dirty="0"/>
          </a:p>
          <a:p>
            <a:pPr>
              <a:spcBef>
                <a:spcPts val="1200"/>
              </a:spcBef>
              <a:spcAft>
                <a:spcPts val="600"/>
              </a:spcAft>
            </a:pPr>
            <a:r>
              <a:rPr lang="nb-NO" sz="3800" dirty="0"/>
              <a:t>Alle </a:t>
            </a:r>
            <a:r>
              <a:rPr lang="nb-NO" sz="3800" dirty="0" err="1"/>
              <a:t>skular</a:t>
            </a:r>
            <a:r>
              <a:rPr lang="nb-NO" sz="3800" dirty="0"/>
              <a:t> skal ha </a:t>
            </a:r>
            <a:r>
              <a:rPr lang="nb-NO" sz="3800" dirty="0" err="1"/>
              <a:t>ein</a:t>
            </a:r>
            <a:r>
              <a:rPr lang="nb-NO" sz="3800" dirty="0"/>
              <a:t> ressursperson </a:t>
            </a:r>
          </a:p>
          <a:p>
            <a:pPr lvl="1"/>
            <a:endParaRPr lang="en-GB" dirty="0"/>
          </a:p>
          <a:p>
            <a:endParaRPr lang="nb-NO" dirty="0"/>
          </a:p>
        </p:txBody>
      </p:sp>
      <p:sp>
        <p:nvSpPr>
          <p:cNvPr id="4" name="Plassholder for lysbildenummer 3"/>
          <p:cNvSpPr>
            <a:spLocks noGrp="1"/>
          </p:cNvSpPr>
          <p:nvPr>
            <p:ph type="sldNum" sz="quarter" idx="12"/>
          </p:nvPr>
        </p:nvSpPr>
        <p:spPr/>
        <p:txBody>
          <a:bodyPr/>
          <a:lstStyle/>
          <a:p>
            <a:fld id="{71880C0E-C36C-4DBA-B679-AFA49DD8EE9F}" type="slidenum">
              <a:rPr lang="en-GB" smtClean="0"/>
              <a:t>16</a:t>
            </a:fld>
            <a:endParaRPr lang="en-GB"/>
          </a:p>
        </p:txBody>
      </p:sp>
    </p:spTree>
    <p:extLst>
      <p:ext uri="{BB962C8B-B14F-4D97-AF65-F5344CB8AC3E}">
        <p14:creationId xmlns:p14="http://schemas.microsoft.com/office/powerpoint/2010/main" val="117927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Kven er med?</a:t>
            </a:r>
            <a:endParaRPr lang="en-GB" dirty="0"/>
          </a:p>
        </p:txBody>
      </p:sp>
      <p:pic>
        <p:nvPicPr>
          <p:cNvPr id="5" name="Plassholder for innhold 4"/>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t="6969" b="6969"/>
          <a:stretch>
            <a:fillRect/>
          </a:stretch>
        </p:blipFill>
        <p:spPr>
          <a:prstGeom prst="rect">
            <a:avLst/>
          </a:prstGeom>
        </p:spPr>
      </p:pic>
      <p:sp>
        <p:nvSpPr>
          <p:cNvPr id="3" name="Plassholder for innhold 2"/>
          <p:cNvSpPr>
            <a:spLocks noGrp="1"/>
          </p:cNvSpPr>
          <p:nvPr>
            <p:ph type="body" sz="quarter" idx="14"/>
          </p:nvPr>
        </p:nvSpPr>
        <p:spPr>
          <a:xfrm>
            <a:off x="1130060" y="2175898"/>
            <a:ext cx="5689840" cy="3953503"/>
          </a:xfrm>
        </p:spPr>
        <p:txBody>
          <a:bodyPr/>
          <a:lstStyle/>
          <a:p>
            <a:r>
              <a:rPr lang="nb-NO" dirty="0" err="1"/>
              <a:t>Skular</a:t>
            </a:r>
            <a:r>
              <a:rPr lang="nb-NO" dirty="0"/>
              <a:t> i Rogaland</a:t>
            </a:r>
          </a:p>
          <a:p>
            <a:endParaRPr lang="nb-NO" dirty="0"/>
          </a:p>
          <a:p>
            <a:r>
              <a:rPr lang="nb-NO" dirty="0"/>
              <a:t>Gjennom prosjektet skal me </a:t>
            </a:r>
            <a:r>
              <a:rPr lang="nb-NO" dirty="0" err="1"/>
              <a:t>evaluera</a:t>
            </a:r>
            <a:r>
              <a:rPr lang="nb-NO" dirty="0"/>
              <a:t> ROBUST </a:t>
            </a:r>
            <a:r>
              <a:rPr lang="nb-NO" dirty="0" err="1"/>
              <a:t>saman</a:t>
            </a:r>
            <a:r>
              <a:rPr lang="nb-NO" dirty="0"/>
              <a:t> med </a:t>
            </a:r>
            <a:r>
              <a:rPr lang="nb-NO" dirty="0" err="1"/>
              <a:t>elevar</a:t>
            </a:r>
            <a:r>
              <a:rPr lang="nb-NO" dirty="0"/>
              <a:t> og </a:t>
            </a:r>
            <a:r>
              <a:rPr lang="nb-NO" dirty="0" err="1"/>
              <a:t>lærarar</a:t>
            </a:r>
            <a:r>
              <a:rPr lang="nb-NO" dirty="0"/>
              <a:t> på 9. trinn </a:t>
            </a:r>
            <a:r>
              <a:rPr lang="nb-NO" dirty="0" err="1"/>
              <a:t>skuleåret</a:t>
            </a:r>
            <a:r>
              <a:rPr lang="nb-NO" dirty="0"/>
              <a:t> 2021/2022 </a:t>
            </a:r>
          </a:p>
        </p:txBody>
      </p:sp>
      <p:sp>
        <p:nvSpPr>
          <p:cNvPr id="4" name="Plassholder for lysbildenummer 3"/>
          <p:cNvSpPr>
            <a:spLocks noGrp="1"/>
          </p:cNvSpPr>
          <p:nvPr>
            <p:ph type="sldNum" sz="quarter" idx="12"/>
          </p:nvPr>
        </p:nvSpPr>
        <p:spPr/>
        <p:txBody>
          <a:bodyPr/>
          <a:lstStyle/>
          <a:p>
            <a:fld id="{71880C0E-C36C-4DBA-B679-AFA49DD8EE9F}" type="slidenum">
              <a:rPr lang="en-GB" smtClean="0"/>
              <a:t>17</a:t>
            </a:fld>
            <a:endParaRPr lang="en-GB"/>
          </a:p>
        </p:txBody>
      </p:sp>
    </p:spTree>
    <p:extLst>
      <p:ext uri="{BB962C8B-B14F-4D97-AF65-F5344CB8AC3E}">
        <p14:creationId xmlns:p14="http://schemas.microsoft.com/office/powerpoint/2010/main" val="2775210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30060" y="865241"/>
            <a:ext cx="5689840" cy="692957"/>
          </a:xfrm>
        </p:spPr>
        <p:txBody>
          <a:bodyPr>
            <a:normAutofit fontScale="90000"/>
          </a:bodyPr>
          <a:lstStyle/>
          <a:p>
            <a:r>
              <a:rPr lang="nb-NO" dirty="0"/>
              <a:t>Vil ROBUST bli evaluert og korleis?</a:t>
            </a:r>
          </a:p>
        </p:txBody>
      </p:sp>
      <p:pic>
        <p:nvPicPr>
          <p:cNvPr id="8" name="Plassholder for bilde 7"/>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7" name="Plassholder for tekst 6"/>
          <p:cNvSpPr>
            <a:spLocks noGrp="1"/>
          </p:cNvSpPr>
          <p:nvPr>
            <p:ph type="body" sz="quarter" idx="14"/>
          </p:nvPr>
        </p:nvSpPr>
        <p:spPr>
          <a:xfrm>
            <a:off x="876121" y="2175898"/>
            <a:ext cx="6042265" cy="3953503"/>
          </a:xfrm>
        </p:spPr>
        <p:txBody>
          <a:bodyPr>
            <a:normAutofit/>
          </a:bodyPr>
          <a:lstStyle/>
          <a:p>
            <a:pPr marL="0" indent="0">
              <a:buNone/>
            </a:pPr>
            <a:r>
              <a:rPr lang="nb-NO" sz="2000" dirty="0"/>
              <a:t>ROBUST vil bli i </a:t>
            </a:r>
            <a:r>
              <a:rPr lang="nb-NO" sz="2000" dirty="0" err="1"/>
              <a:t>eit</a:t>
            </a:r>
            <a:r>
              <a:rPr lang="nb-NO" sz="2000" dirty="0"/>
              <a:t> kontrollert eksperiment:</a:t>
            </a:r>
          </a:p>
          <a:p>
            <a:endParaRPr lang="nb-NO" sz="2000" dirty="0"/>
          </a:p>
          <a:p>
            <a:r>
              <a:rPr lang="nb-NO" sz="2000" dirty="0"/>
              <a:t>På kvar skule vil </a:t>
            </a:r>
            <a:r>
              <a:rPr lang="nb-NO" sz="2000" dirty="0" err="1"/>
              <a:t>klassane</a:t>
            </a:r>
            <a:r>
              <a:rPr lang="nb-NO" sz="2000" dirty="0"/>
              <a:t> på 9. trinn bli </a:t>
            </a:r>
            <a:r>
              <a:rPr lang="nb-NO" sz="2000" u="sng" dirty="0"/>
              <a:t>tilfeldig</a:t>
            </a:r>
            <a:r>
              <a:rPr lang="nb-NO" sz="2000" dirty="0"/>
              <a:t> delt inn i ei tiltaksgruppe og ei </a:t>
            </a:r>
            <a:r>
              <a:rPr lang="nb-NO" sz="2000" dirty="0" err="1"/>
              <a:t>samanlikningsgruppe</a:t>
            </a:r>
            <a:r>
              <a:rPr lang="nb-NO" sz="2000" dirty="0"/>
              <a:t>:</a:t>
            </a:r>
            <a:endParaRPr lang="nb-NO" sz="2000" b="1" i="1" dirty="0"/>
          </a:p>
          <a:p>
            <a:pPr lvl="1">
              <a:lnSpc>
                <a:spcPct val="150000"/>
              </a:lnSpc>
              <a:buFont typeface="Wingdings" pitchFamily="2" charset="2"/>
              <a:buChar char="Ø"/>
            </a:pPr>
            <a:r>
              <a:rPr lang="nb-NO" sz="2000" b="1" i="1" dirty="0"/>
              <a:t>Tiltaksgruppa: </a:t>
            </a:r>
            <a:r>
              <a:rPr lang="nb-NO" sz="2000" dirty="0"/>
              <a:t>Får ROBUST</a:t>
            </a:r>
            <a:endParaRPr lang="nb-NO" sz="2000" b="1" i="1" dirty="0"/>
          </a:p>
          <a:p>
            <a:pPr lvl="1">
              <a:lnSpc>
                <a:spcPct val="150000"/>
              </a:lnSpc>
              <a:buFont typeface="Wingdings" pitchFamily="2" charset="2"/>
              <a:buChar char="Ø"/>
            </a:pPr>
            <a:r>
              <a:rPr lang="nb-NO" sz="2000" b="1" i="1" dirty="0" err="1"/>
              <a:t>Samanlikningsgruppa</a:t>
            </a:r>
            <a:r>
              <a:rPr lang="nb-NO" sz="2000" b="1" i="1" dirty="0"/>
              <a:t>: </a:t>
            </a:r>
            <a:r>
              <a:rPr lang="nb-NO" sz="2000" dirty="0" err="1"/>
              <a:t>Fortset</a:t>
            </a:r>
            <a:r>
              <a:rPr lang="nb-NO" sz="2000" dirty="0"/>
              <a:t> som før</a:t>
            </a:r>
          </a:p>
          <a:p>
            <a:pPr marL="0" indent="0">
              <a:buNone/>
            </a:pPr>
            <a:endParaRPr lang="nb-NO" sz="2000" dirty="0"/>
          </a:p>
        </p:txBody>
      </p:sp>
      <p:sp>
        <p:nvSpPr>
          <p:cNvPr id="4" name="Plassholder for lysbildenummer 3"/>
          <p:cNvSpPr>
            <a:spLocks noGrp="1"/>
          </p:cNvSpPr>
          <p:nvPr>
            <p:ph type="sldNum" sz="quarter" idx="12"/>
          </p:nvPr>
        </p:nvSpPr>
        <p:spPr/>
        <p:txBody>
          <a:bodyPr/>
          <a:lstStyle/>
          <a:p>
            <a:fld id="{71880C0E-C36C-4DBA-B679-AFA49DD8EE9F}" type="slidenum">
              <a:rPr lang="en-GB" smtClean="0"/>
              <a:t>18</a:t>
            </a:fld>
            <a:endParaRPr lang="en-GB"/>
          </a:p>
        </p:txBody>
      </p:sp>
    </p:spTree>
    <p:extLst>
      <p:ext uri="{BB962C8B-B14F-4D97-AF65-F5344CB8AC3E}">
        <p14:creationId xmlns:p14="http://schemas.microsoft.com/office/powerpoint/2010/main" val="3578792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Kva vil bli undersøkt?</a:t>
            </a:r>
          </a:p>
        </p:txBody>
      </p:sp>
      <p:pic>
        <p:nvPicPr>
          <p:cNvPr id="8" name="Plassholder for bilde 7"/>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p:pic>
      <p:sp>
        <p:nvSpPr>
          <p:cNvPr id="7" name="Plassholder for tekst 6"/>
          <p:cNvSpPr>
            <a:spLocks noGrp="1"/>
          </p:cNvSpPr>
          <p:nvPr>
            <p:ph type="body" sz="quarter" idx="14"/>
          </p:nvPr>
        </p:nvSpPr>
        <p:spPr>
          <a:xfrm>
            <a:off x="1047751" y="2175898"/>
            <a:ext cx="5572124" cy="4148702"/>
          </a:xfrm>
        </p:spPr>
        <p:txBody>
          <a:bodyPr>
            <a:noAutofit/>
          </a:bodyPr>
          <a:lstStyle/>
          <a:p>
            <a:r>
              <a:rPr lang="nb-NO" sz="1800" dirty="0"/>
              <a:t>Verknaden av ROBUST vil bli målt ved å kartlegge </a:t>
            </a:r>
            <a:r>
              <a:rPr lang="nb-NO" sz="1800" dirty="0" err="1"/>
              <a:t>elevane</a:t>
            </a:r>
            <a:r>
              <a:rPr lang="nb-NO" sz="1800" dirty="0"/>
              <a:t> </a:t>
            </a:r>
          </a:p>
          <a:p>
            <a:pPr lvl="1"/>
            <a:r>
              <a:rPr lang="nb-NO" sz="1800" dirty="0"/>
              <a:t>sin sosiale og emosjonelle kompetanse</a:t>
            </a:r>
          </a:p>
          <a:p>
            <a:pPr lvl="1"/>
            <a:r>
              <a:rPr lang="nb-NO" sz="1800" dirty="0"/>
              <a:t>sin trivsel/velvære</a:t>
            </a:r>
          </a:p>
          <a:p>
            <a:pPr lvl="1"/>
            <a:r>
              <a:rPr lang="nb-NO" sz="1800" dirty="0"/>
              <a:t>sin motivasjon</a:t>
            </a:r>
          </a:p>
          <a:p>
            <a:pPr lvl="1"/>
            <a:r>
              <a:rPr lang="nb-NO" sz="1800" dirty="0"/>
              <a:t>sine </a:t>
            </a:r>
            <a:r>
              <a:rPr lang="nb-NO" sz="1800" dirty="0" err="1"/>
              <a:t>skuleprestasjonar</a:t>
            </a:r>
            <a:endParaRPr lang="nb-NO" sz="1800" dirty="0"/>
          </a:p>
          <a:p>
            <a:r>
              <a:rPr lang="nb-NO" sz="1800" dirty="0"/>
              <a:t>Me vil </a:t>
            </a:r>
            <a:r>
              <a:rPr lang="nb-NO" sz="1800" dirty="0" err="1"/>
              <a:t>kartleggja</a:t>
            </a:r>
            <a:r>
              <a:rPr lang="nb-NO" sz="1800" dirty="0"/>
              <a:t> </a:t>
            </a:r>
            <a:r>
              <a:rPr lang="nb-NO" sz="1800" b="1" i="1" dirty="0"/>
              <a:t>både</a:t>
            </a:r>
            <a:r>
              <a:rPr lang="nb-NO" sz="1800" dirty="0"/>
              <a:t> i tiltaksgruppa og </a:t>
            </a:r>
            <a:r>
              <a:rPr lang="nb-NO" sz="1800" dirty="0" err="1"/>
              <a:t>samanlikningsgruppa</a:t>
            </a:r>
            <a:endParaRPr lang="nb-NO" sz="1800" dirty="0"/>
          </a:p>
          <a:p>
            <a:r>
              <a:rPr lang="nb-NO" sz="1800" dirty="0"/>
              <a:t>Me </a:t>
            </a:r>
            <a:r>
              <a:rPr lang="nb-NO" sz="1800" dirty="0" err="1"/>
              <a:t>samlar</a:t>
            </a:r>
            <a:r>
              <a:rPr lang="nb-NO" sz="1800" dirty="0"/>
              <a:t> </a:t>
            </a:r>
            <a:r>
              <a:rPr lang="nb-NO" sz="1800" b="1" i="1" dirty="0"/>
              <a:t>kun</a:t>
            </a:r>
            <a:r>
              <a:rPr lang="nb-NO" sz="1800" dirty="0"/>
              <a:t> inn mål for </a:t>
            </a:r>
            <a:r>
              <a:rPr lang="nb-NO" sz="1800" dirty="0" err="1"/>
              <a:t>elevar</a:t>
            </a:r>
            <a:r>
              <a:rPr lang="nb-NO" sz="1800" dirty="0"/>
              <a:t> med foreldresamtykke</a:t>
            </a:r>
          </a:p>
          <a:p>
            <a:r>
              <a:rPr lang="nb-NO" sz="1800" dirty="0" err="1"/>
              <a:t>Prosessar</a:t>
            </a:r>
            <a:r>
              <a:rPr lang="nb-NO" sz="1800" dirty="0"/>
              <a:t> knytt til korleis ROBUST vart gjennomført</a:t>
            </a:r>
          </a:p>
        </p:txBody>
      </p:sp>
      <p:sp>
        <p:nvSpPr>
          <p:cNvPr id="4" name="Plassholder for lysbildenummer 3"/>
          <p:cNvSpPr>
            <a:spLocks noGrp="1"/>
          </p:cNvSpPr>
          <p:nvPr>
            <p:ph type="sldNum" sz="quarter" idx="12"/>
          </p:nvPr>
        </p:nvSpPr>
        <p:spPr/>
        <p:txBody>
          <a:bodyPr/>
          <a:lstStyle/>
          <a:p>
            <a:fld id="{71880C0E-C36C-4DBA-B679-AFA49DD8EE9F}" type="slidenum">
              <a:rPr lang="en-GB" smtClean="0"/>
              <a:t>19</a:t>
            </a:fld>
            <a:endParaRPr lang="en-GB"/>
          </a:p>
        </p:txBody>
      </p:sp>
    </p:spTree>
    <p:extLst>
      <p:ext uri="{BB962C8B-B14F-4D97-AF65-F5344CB8AC3E}">
        <p14:creationId xmlns:p14="http://schemas.microsoft.com/office/powerpoint/2010/main" val="157313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30060" y="790545"/>
            <a:ext cx="5132717" cy="895380"/>
          </a:xfrm>
        </p:spPr>
        <p:txBody>
          <a:bodyPr>
            <a:normAutofit fontScale="90000"/>
          </a:bodyPr>
          <a:lstStyle/>
          <a:p>
            <a:r>
              <a:rPr lang="nb-NO" dirty="0"/>
              <a:t>Bakgrunn for utviklinga av </a:t>
            </a:r>
            <a:r>
              <a:rPr lang="nb-NO" dirty="0" err="1"/>
              <a:t>Resilient</a:t>
            </a:r>
            <a:endParaRPr lang="en-GB" dirty="0"/>
          </a:p>
        </p:txBody>
      </p:sp>
      <p:pic>
        <p:nvPicPr>
          <p:cNvPr id="8" name="Plassholder for bilde 7"/>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7" name="Plassholder for tekst 6"/>
          <p:cNvSpPr>
            <a:spLocks noGrp="1"/>
          </p:cNvSpPr>
          <p:nvPr>
            <p:ph type="body" sz="quarter" idx="14"/>
          </p:nvPr>
        </p:nvSpPr>
        <p:spPr/>
        <p:txBody>
          <a:bodyPr/>
          <a:lstStyle/>
          <a:p>
            <a:pPr>
              <a:spcAft>
                <a:spcPts val="1200"/>
              </a:spcAft>
            </a:pPr>
            <a:r>
              <a:rPr lang="nb-NO" dirty="0" err="1"/>
              <a:t>Auke</a:t>
            </a:r>
            <a:r>
              <a:rPr lang="nb-NO" dirty="0"/>
              <a:t> i </a:t>
            </a:r>
            <a:r>
              <a:rPr lang="nb-NO" dirty="0" err="1"/>
              <a:t>skulerelatert</a:t>
            </a:r>
            <a:r>
              <a:rPr lang="nb-NO" dirty="0"/>
              <a:t> stress</a:t>
            </a:r>
          </a:p>
          <a:p>
            <a:pPr>
              <a:spcAft>
                <a:spcPts val="1200"/>
              </a:spcAft>
            </a:pPr>
            <a:r>
              <a:rPr lang="nb-NO" dirty="0" err="1"/>
              <a:t>Auke</a:t>
            </a:r>
            <a:r>
              <a:rPr lang="nb-NO" dirty="0"/>
              <a:t> i emosjonelle plager</a:t>
            </a:r>
          </a:p>
          <a:p>
            <a:pPr>
              <a:spcAft>
                <a:spcPts val="1200"/>
              </a:spcAft>
            </a:pPr>
            <a:r>
              <a:rPr lang="nb-NO" dirty="0" err="1"/>
              <a:t>Fleire</a:t>
            </a:r>
            <a:r>
              <a:rPr lang="nb-NO" dirty="0"/>
              <a:t> </a:t>
            </a:r>
            <a:r>
              <a:rPr lang="nb-NO" dirty="0" err="1"/>
              <a:t>ungdomar</a:t>
            </a:r>
            <a:r>
              <a:rPr lang="nb-NO" dirty="0"/>
              <a:t> har </a:t>
            </a:r>
            <a:r>
              <a:rPr lang="nb-NO" dirty="0" err="1"/>
              <a:t>vanskar</a:t>
            </a:r>
            <a:r>
              <a:rPr lang="nb-NO" dirty="0"/>
              <a:t> med å finne venner</a:t>
            </a:r>
          </a:p>
          <a:p>
            <a:pPr>
              <a:spcAft>
                <a:spcPts val="1200"/>
              </a:spcAft>
            </a:pPr>
            <a:r>
              <a:rPr lang="nb-NO" dirty="0"/>
              <a:t>Mange </a:t>
            </a:r>
            <a:r>
              <a:rPr lang="nb-NO" dirty="0" err="1"/>
              <a:t>elevar</a:t>
            </a:r>
            <a:r>
              <a:rPr lang="nb-NO" dirty="0"/>
              <a:t> </a:t>
            </a:r>
            <a:r>
              <a:rPr lang="nb-NO" dirty="0" err="1"/>
              <a:t>strevar</a:t>
            </a:r>
            <a:r>
              <a:rPr lang="nb-NO" dirty="0"/>
              <a:t> med å motivere seg for </a:t>
            </a:r>
            <a:r>
              <a:rPr lang="nb-NO" dirty="0" err="1"/>
              <a:t>skulen</a:t>
            </a:r>
            <a:endParaRPr lang="en-GB" dirty="0"/>
          </a:p>
          <a:p>
            <a:endParaRPr lang="nb-NO" dirty="0"/>
          </a:p>
        </p:txBody>
      </p:sp>
      <p:sp>
        <p:nvSpPr>
          <p:cNvPr id="4" name="Plassholder for lysbildenummer 3"/>
          <p:cNvSpPr>
            <a:spLocks noGrp="1"/>
          </p:cNvSpPr>
          <p:nvPr>
            <p:ph type="sldNum" sz="quarter" idx="12"/>
          </p:nvPr>
        </p:nvSpPr>
        <p:spPr/>
        <p:txBody>
          <a:bodyPr/>
          <a:lstStyle/>
          <a:p>
            <a:fld id="{71880C0E-C36C-4DBA-B679-AFA49DD8EE9F}" type="slidenum">
              <a:rPr lang="en-GB" smtClean="0"/>
              <a:t>2</a:t>
            </a:fld>
            <a:endParaRPr lang="en-GB"/>
          </a:p>
        </p:txBody>
      </p:sp>
    </p:spTree>
    <p:extLst>
      <p:ext uri="{BB962C8B-B14F-4D97-AF65-F5344CB8AC3E}">
        <p14:creationId xmlns:p14="http://schemas.microsoft.com/office/powerpoint/2010/main" val="1418113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Plassholder for lysbildenummer 3"/>
          <p:cNvSpPr>
            <a:spLocks noGrp="1"/>
          </p:cNvSpPr>
          <p:nvPr>
            <p:ph type="sldNum" sz="quarter" idx="12"/>
          </p:nvPr>
        </p:nvSpPr>
        <p:spPr/>
        <p:txBody>
          <a:bodyPr>
            <a:normAutofit/>
          </a:bodyPr>
          <a:lstStyle/>
          <a:p>
            <a:pPr>
              <a:spcAft>
                <a:spcPts val="600"/>
              </a:spcAft>
            </a:pPr>
            <a:fld id="{71880C0E-C36C-4DBA-B679-AFA49DD8EE9F}" type="slidenum">
              <a:rPr lang="en-GB" sz="1000">
                <a:solidFill>
                  <a:srgbClr val="898989"/>
                </a:solidFill>
              </a:rPr>
              <a:pPr>
                <a:spcAft>
                  <a:spcPts val="600"/>
                </a:spcAft>
              </a:pPr>
              <a:t>20</a:t>
            </a:fld>
            <a:endParaRPr lang="en-GB" sz="1000">
              <a:solidFill>
                <a:srgbClr val="898989"/>
              </a:solidFill>
            </a:endParaRPr>
          </a:p>
        </p:txBody>
      </p:sp>
      <p:sp>
        <p:nvSpPr>
          <p:cNvPr id="3" name="Plassholder for innhold 2"/>
          <p:cNvSpPr>
            <a:spLocks noGrp="1"/>
          </p:cNvSpPr>
          <p:nvPr>
            <p:ph type="body" sz="quarter" idx="14"/>
          </p:nvPr>
        </p:nvSpPr>
        <p:spPr>
          <a:xfrm>
            <a:off x="7981929" y="2116576"/>
            <a:ext cx="3668713" cy="3524730"/>
          </a:xfrm>
        </p:spPr>
        <p:txBody>
          <a:bodyPr anchor="ctr">
            <a:normAutofit fontScale="92500" lnSpcReduction="10000"/>
          </a:bodyPr>
          <a:lstStyle/>
          <a:p>
            <a:pPr marL="342900" indent="-342900">
              <a:buFont typeface="Arial" panose="020B0604020202020204" pitchFamily="34" charset="0"/>
              <a:buChar char="•"/>
            </a:pPr>
            <a:r>
              <a:rPr lang="nb-NO" dirty="0"/>
              <a:t>Alle forskingsetiske retningslinjer blir </a:t>
            </a:r>
            <a:r>
              <a:rPr lang="nb-NO" dirty="0" err="1"/>
              <a:t>følgde</a:t>
            </a:r>
            <a:endParaRPr lang="nb-NO" dirty="0"/>
          </a:p>
          <a:p>
            <a:pPr marL="342900" indent="-342900">
              <a:buFont typeface="Arial" panose="020B0604020202020204" pitchFamily="34" charset="0"/>
              <a:buChar char="•"/>
            </a:pPr>
            <a:r>
              <a:rPr lang="nb-NO" dirty="0"/>
              <a:t>Alle krav til personvern blir </a:t>
            </a:r>
            <a:r>
              <a:rPr lang="nb-NO" dirty="0" err="1"/>
              <a:t>følgde</a:t>
            </a:r>
            <a:endParaRPr lang="nb-NO" dirty="0"/>
          </a:p>
          <a:p>
            <a:pPr marL="342900" indent="-342900">
              <a:buFont typeface="Arial" panose="020B0604020202020204" pitchFamily="34" charset="0"/>
              <a:buChar char="•"/>
            </a:pPr>
            <a:r>
              <a:rPr lang="nb-NO" dirty="0"/>
              <a:t>Data blir behandla strengt konfidensielt</a:t>
            </a:r>
          </a:p>
          <a:p>
            <a:pPr marL="342900" indent="-342900">
              <a:buFont typeface="Arial" panose="020B0604020202020204" pitchFamily="34" charset="0"/>
              <a:buChar char="•"/>
            </a:pPr>
            <a:r>
              <a:rPr lang="nb-NO" dirty="0"/>
              <a:t>Frivillig deltaking og </a:t>
            </a:r>
            <a:r>
              <a:rPr lang="nb-NO" dirty="0" err="1"/>
              <a:t>muligheit</a:t>
            </a:r>
            <a:r>
              <a:rPr lang="nb-NO" dirty="0"/>
              <a:t> til å </a:t>
            </a:r>
            <a:r>
              <a:rPr lang="nb-NO" dirty="0" err="1"/>
              <a:t>trekkje</a:t>
            </a:r>
            <a:r>
              <a:rPr lang="nb-NO" dirty="0"/>
              <a:t> seg når som helst. Då blir alle </a:t>
            </a:r>
            <a:r>
              <a:rPr lang="nb-NO" dirty="0" err="1"/>
              <a:t>opplysingar</a:t>
            </a:r>
            <a:r>
              <a:rPr lang="nb-NO" dirty="0"/>
              <a:t> sletta</a:t>
            </a:r>
            <a:endParaRPr lang="en-GB" dirty="0"/>
          </a:p>
        </p:txBody>
      </p:sp>
      <p:sp>
        <p:nvSpPr>
          <p:cNvPr id="2" name="Tittel 1"/>
          <p:cNvSpPr>
            <a:spLocks noGrp="1"/>
          </p:cNvSpPr>
          <p:nvPr>
            <p:ph type="title" idx="4294967295"/>
          </p:nvPr>
        </p:nvSpPr>
        <p:spPr>
          <a:xfrm>
            <a:off x="7981929" y="861745"/>
            <a:ext cx="3668713" cy="1134009"/>
          </a:xfrm>
        </p:spPr>
        <p:txBody>
          <a:bodyPr>
            <a:normAutofit/>
          </a:bodyPr>
          <a:lstStyle/>
          <a:p>
            <a:r>
              <a:rPr lang="nb-NO" sz="3100" b="1" dirty="0"/>
              <a:t>Det er også verdt å merke seg at:</a:t>
            </a:r>
            <a:endParaRPr lang="en-GB" sz="3100" b="1" dirty="0"/>
          </a:p>
        </p:txBody>
      </p:sp>
    </p:spTree>
    <p:extLst>
      <p:ext uri="{BB962C8B-B14F-4D97-AF65-F5344CB8AC3E}">
        <p14:creationId xmlns:p14="http://schemas.microsoft.com/office/powerpoint/2010/main" val="3589837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30060" y="1009620"/>
            <a:ext cx="5378752" cy="692957"/>
          </a:xfrm>
        </p:spPr>
        <p:txBody>
          <a:bodyPr>
            <a:normAutofit fontScale="90000"/>
          </a:bodyPr>
          <a:lstStyle/>
          <a:p>
            <a:r>
              <a:rPr lang="nb-NO" dirty="0"/>
              <a:t>Kva får </a:t>
            </a:r>
            <a:r>
              <a:rPr lang="nb-NO" dirty="0" err="1"/>
              <a:t>skulen</a:t>
            </a:r>
            <a:r>
              <a:rPr lang="nb-NO" dirty="0"/>
              <a:t> ut av dette?</a:t>
            </a:r>
            <a:endParaRPr lang="en-GB" dirty="0"/>
          </a:p>
        </p:txBody>
      </p:sp>
      <p:pic>
        <p:nvPicPr>
          <p:cNvPr id="8" name="Plassholder for bilde 7"/>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sp>
        <p:nvSpPr>
          <p:cNvPr id="7" name="Plassholder for tekst 6"/>
          <p:cNvSpPr>
            <a:spLocks noGrp="1"/>
          </p:cNvSpPr>
          <p:nvPr>
            <p:ph type="body" sz="quarter" idx="14"/>
          </p:nvPr>
        </p:nvSpPr>
        <p:spPr/>
        <p:txBody>
          <a:bodyPr/>
          <a:lstStyle/>
          <a:p>
            <a:pPr>
              <a:spcAft>
                <a:spcPts val="1200"/>
              </a:spcAft>
            </a:pPr>
            <a:r>
              <a:rPr lang="nb-NO" dirty="0"/>
              <a:t>Kurs og kompetanseheving for </a:t>
            </a:r>
            <a:r>
              <a:rPr lang="nn-NO" dirty="0"/>
              <a:t>lærarane</a:t>
            </a:r>
            <a:r>
              <a:rPr lang="nb-NO" dirty="0"/>
              <a:t> i korleis </a:t>
            </a:r>
            <a:r>
              <a:rPr lang="nb-NO" dirty="0" err="1"/>
              <a:t>dei</a:t>
            </a:r>
            <a:r>
              <a:rPr lang="nb-NO" dirty="0"/>
              <a:t> kan støtte opp under </a:t>
            </a:r>
            <a:r>
              <a:rPr lang="nn-NO" dirty="0"/>
              <a:t>elevane si</a:t>
            </a:r>
            <a:r>
              <a:rPr lang="nb-NO" dirty="0"/>
              <a:t> sosiale og emosjonelle utvikling</a:t>
            </a:r>
          </a:p>
          <a:p>
            <a:pPr>
              <a:spcAft>
                <a:spcPts val="1200"/>
              </a:spcAft>
            </a:pPr>
            <a:r>
              <a:rPr lang="nb-NO" dirty="0"/>
              <a:t>Konkret hjelp til </a:t>
            </a:r>
            <a:r>
              <a:rPr lang="nb-NO" dirty="0" err="1"/>
              <a:t>undervising</a:t>
            </a:r>
            <a:r>
              <a:rPr lang="nb-NO" dirty="0"/>
              <a:t> i Folkehelse og </a:t>
            </a:r>
            <a:r>
              <a:rPr lang="nb-NO" dirty="0" err="1"/>
              <a:t>livsmeistring</a:t>
            </a:r>
            <a:endParaRPr lang="nb-NO" dirty="0"/>
          </a:p>
        </p:txBody>
      </p:sp>
      <p:sp>
        <p:nvSpPr>
          <p:cNvPr id="4" name="Plassholder for lysbildenummer 3"/>
          <p:cNvSpPr>
            <a:spLocks noGrp="1"/>
          </p:cNvSpPr>
          <p:nvPr>
            <p:ph type="sldNum" sz="quarter" idx="12"/>
          </p:nvPr>
        </p:nvSpPr>
        <p:spPr/>
        <p:txBody>
          <a:bodyPr/>
          <a:lstStyle/>
          <a:p>
            <a:fld id="{71880C0E-C36C-4DBA-B679-AFA49DD8EE9F}" type="slidenum">
              <a:rPr lang="en-GB" smtClean="0"/>
              <a:t>21</a:t>
            </a:fld>
            <a:endParaRPr lang="en-GB"/>
          </a:p>
        </p:txBody>
      </p:sp>
    </p:spTree>
    <p:extLst>
      <p:ext uri="{BB962C8B-B14F-4D97-AF65-F5344CB8AC3E}">
        <p14:creationId xmlns:p14="http://schemas.microsoft.com/office/powerpoint/2010/main" val="2745883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Plassholder for lysbildenummer 3"/>
          <p:cNvSpPr>
            <a:spLocks noGrp="1"/>
          </p:cNvSpPr>
          <p:nvPr>
            <p:ph type="sldNum" sz="quarter" idx="12"/>
          </p:nvPr>
        </p:nvSpPr>
        <p:spPr/>
        <p:txBody>
          <a:bodyPr/>
          <a:lstStyle/>
          <a:p>
            <a:fld id="{71880C0E-C36C-4DBA-B679-AFA49DD8EE9F}" type="slidenum">
              <a:rPr lang="en-GB" smtClean="0"/>
              <a:t>22</a:t>
            </a:fld>
            <a:endParaRPr lang="en-GB"/>
          </a:p>
        </p:txBody>
      </p:sp>
      <p:sp>
        <p:nvSpPr>
          <p:cNvPr id="2" name="Tittel 1"/>
          <p:cNvSpPr>
            <a:spLocks noGrp="1"/>
          </p:cNvSpPr>
          <p:nvPr>
            <p:ph type="title" idx="4294967295"/>
          </p:nvPr>
        </p:nvSpPr>
        <p:spPr>
          <a:xfrm>
            <a:off x="695325" y="1229608"/>
            <a:ext cx="4381500" cy="667420"/>
          </a:xfrm>
          <a:solidFill>
            <a:srgbClr val="EBE4D9"/>
          </a:solidFill>
          <a:ln w="76200">
            <a:solidFill>
              <a:srgbClr val="EBE4D9"/>
            </a:solidFill>
          </a:ln>
        </p:spPr>
        <p:txBody>
          <a:bodyPr>
            <a:normAutofit/>
          </a:bodyPr>
          <a:lstStyle/>
          <a:p>
            <a:r>
              <a:rPr lang="nb-NO" sz="3100" b="1" dirty="0"/>
              <a:t>Aller </a:t>
            </a:r>
            <a:r>
              <a:rPr lang="nb-NO" sz="3100" b="1" dirty="0" err="1"/>
              <a:t>viktigast</a:t>
            </a:r>
            <a:r>
              <a:rPr lang="nb-NO" sz="3100" b="1" dirty="0"/>
              <a:t>!</a:t>
            </a:r>
            <a:endParaRPr lang="en-GB" sz="3100" b="1" dirty="0"/>
          </a:p>
        </p:txBody>
      </p:sp>
      <p:sp>
        <p:nvSpPr>
          <p:cNvPr id="3" name="Plassholder for innhold 2"/>
          <p:cNvSpPr>
            <a:spLocks noGrp="1"/>
          </p:cNvSpPr>
          <p:nvPr>
            <p:ph sz="half" idx="4294967295"/>
          </p:nvPr>
        </p:nvSpPr>
        <p:spPr>
          <a:xfrm>
            <a:off x="695325" y="2141039"/>
            <a:ext cx="4381500" cy="3713532"/>
          </a:xfrm>
          <a:solidFill>
            <a:srgbClr val="EBE4D9"/>
          </a:solidFill>
          <a:ln w="76200">
            <a:solidFill>
              <a:srgbClr val="EBE4D9"/>
            </a:solidFill>
          </a:ln>
        </p:spPr>
        <p:txBody>
          <a:bodyPr>
            <a:normAutofit lnSpcReduction="10000"/>
          </a:bodyPr>
          <a:lstStyle/>
          <a:p>
            <a:pPr marL="0" indent="0">
              <a:buNone/>
            </a:pPr>
            <a:r>
              <a:rPr lang="nb-NO" sz="2600" dirty="0"/>
              <a:t>Internasjonal forsking viser at tiltak som ROBUST kan ha positiv effekt for:</a:t>
            </a:r>
          </a:p>
          <a:p>
            <a:pPr lvl="1"/>
            <a:r>
              <a:rPr lang="nb-NO" sz="2600" dirty="0"/>
              <a:t>Læringsmiljøet i klassen</a:t>
            </a:r>
          </a:p>
          <a:p>
            <a:pPr lvl="1"/>
            <a:r>
              <a:rPr lang="nb-NO" sz="2600" dirty="0"/>
              <a:t>Sosiale </a:t>
            </a:r>
            <a:r>
              <a:rPr lang="nb-NO" sz="2600" dirty="0" err="1"/>
              <a:t>relasjonar</a:t>
            </a:r>
            <a:r>
              <a:rPr lang="nb-NO" sz="2600" dirty="0"/>
              <a:t> </a:t>
            </a:r>
          </a:p>
          <a:p>
            <a:pPr lvl="1"/>
            <a:r>
              <a:rPr lang="nb-NO" sz="2600" dirty="0" err="1"/>
              <a:t>Ungdomane</a:t>
            </a:r>
            <a:r>
              <a:rPr lang="nb-NO" sz="2600" dirty="0"/>
              <a:t> sin motivasjon og læringsresultat</a:t>
            </a:r>
          </a:p>
          <a:p>
            <a:pPr lvl="1"/>
            <a:r>
              <a:rPr lang="nb-NO" sz="2600" dirty="0" err="1"/>
              <a:t>Meistring</a:t>
            </a:r>
            <a:r>
              <a:rPr lang="nb-NO" sz="2600" dirty="0"/>
              <a:t> av stress og psykisk helse</a:t>
            </a:r>
            <a:endParaRPr lang="en-GB" sz="2600" dirty="0"/>
          </a:p>
          <a:p>
            <a:endParaRPr lang="en-GB" sz="2600" dirty="0"/>
          </a:p>
        </p:txBody>
      </p:sp>
    </p:spTree>
    <p:extLst>
      <p:ext uri="{BB962C8B-B14F-4D97-AF65-F5344CB8AC3E}">
        <p14:creationId xmlns:p14="http://schemas.microsoft.com/office/powerpoint/2010/main" val="3544088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781B5F-81A0-4F05-9FF5-954B9EAF0091}"/>
              </a:ext>
            </a:extLst>
          </p:cNvPr>
          <p:cNvSpPr>
            <a:spLocks noGrp="1"/>
          </p:cNvSpPr>
          <p:nvPr>
            <p:ph type="title"/>
          </p:nvPr>
        </p:nvSpPr>
        <p:spPr/>
        <p:txBody>
          <a:bodyPr/>
          <a:lstStyle/>
          <a:p>
            <a:r>
              <a:rPr lang="nb-NO" dirty="0"/>
              <a:t>Forskingsdesign</a:t>
            </a:r>
          </a:p>
        </p:txBody>
      </p:sp>
      <p:pic>
        <p:nvPicPr>
          <p:cNvPr id="6" name="Plassholder for bilde 5">
            <a:extLst>
              <a:ext uri="{FF2B5EF4-FFF2-40B4-BE49-F238E27FC236}">
                <a16:creationId xmlns:a16="http://schemas.microsoft.com/office/drawing/2014/main" id="{C3EF2B42-7091-4283-A7EB-88509F0B912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6772270" y="386929"/>
            <a:ext cx="5179362" cy="6054064"/>
          </a:xfrm>
        </p:spPr>
      </p:pic>
      <p:sp>
        <p:nvSpPr>
          <p:cNvPr id="4" name="Plassholder for tekst 3">
            <a:extLst>
              <a:ext uri="{FF2B5EF4-FFF2-40B4-BE49-F238E27FC236}">
                <a16:creationId xmlns:a16="http://schemas.microsoft.com/office/drawing/2014/main" id="{CD58413A-DCF9-49F2-A9FD-B01D1C68E772}"/>
              </a:ext>
            </a:extLst>
          </p:cNvPr>
          <p:cNvSpPr>
            <a:spLocks noGrp="1"/>
          </p:cNvSpPr>
          <p:nvPr>
            <p:ph type="body" sz="quarter" idx="14"/>
          </p:nvPr>
        </p:nvSpPr>
        <p:spPr/>
        <p:txBody>
          <a:bodyPr/>
          <a:lstStyle/>
          <a:p>
            <a:endParaRPr lang="nb-NO"/>
          </a:p>
        </p:txBody>
      </p:sp>
    </p:spTree>
    <p:extLst>
      <p:ext uri="{BB962C8B-B14F-4D97-AF65-F5344CB8AC3E}">
        <p14:creationId xmlns:p14="http://schemas.microsoft.com/office/powerpoint/2010/main" val="2935266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a:t>Spørsmål?</a:t>
            </a:r>
            <a:endParaRPr lang="en-GB" dirty="0"/>
          </a:p>
        </p:txBody>
      </p:sp>
      <p:sp>
        <p:nvSpPr>
          <p:cNvPr id="6" name="Plassholder for tekst 5"/>
          <p:cNvSpPr>
            <a:spLocks noGrp="1"/>
          </p:cNvSpPr>
          <p:nvPr>
            <p:ph type="body" sz="quarter" idx="13"/>
          </p:nvPr>
        </p:nvSpPr>
        <p:spPr>
          <a:xfrm>
            <a:off x="1670049" y="1938337"/>
            <a:ext cx="8464551" cy="3953503"/>
          </a:xfrm>
        </p:spPr>
        <p:txBody>
          <a:bodyPr/>
          <a:lstStyle/>
          <a:p>
            <a:pPr marL="0" indent="0">
              <a:buNone/>
            </a:pPr>
            <a:r>
              <a:rPr lang="nn-NO" dirty="0"/>
              <a:t>Har du spørsmål knytt til undervisinga, vidareutdanninga eller forskingsprosjektet, kontakt prosjektkoordinator </a:t>
            </a:r>
            <a:br>
              <a:rPr lang="nn-NO" dirty="0"/>
            </a:br>
            <a:r>
              <a:rPr lang="nn-NO" dirty="0"/>
              <a:t>Hilde Ness Sandvold.</a:t>
            </a:r>
          </a:p>
          <a:p>
            <a:pPr marL="0" indent="0">
              <a:buNone/>
            </a:pPr>
            <a:endParaRPr lang="nn-NO" dirty="0"/>
          </a:p>
          <a:p>
            <a:pPr marL="0" indent="0">
              <a:buNone/>
            </a:pPr>
            <a:r>
              <a:rPr lang="nn-NO" dirty="0"/>
              <a:t>E-post: </a:t>
            </a:r>
            <a:r>
              <a:rPr lang="nn-NO" dirty="0">
                <a:hlinkClick r:id="rId3"/>
              </a:rPr>
              <a:t>hilde.sandvold@uis.no</a:t>
            </a:r>
            <a:endParaRPr lang="nn-NO" dirty="0"/>
          </a:p>
          <a:p>
            <a:pPr marL="0" indent="0">
              <a:buNone/>
            </a:pPr>
            <a:endParaRPr lang="nn-NO" dirty="0"/>
          </a:p>
          <a:p>
            <a:pPr marL="0" indent="0">
              <a:buNone/>
            </a:pPr>
            <a:endParaRPr lang="nn-NO" dirty="0"/>
          </a:p>
          <a:p>
            <a:pPr marL="0" indent="0">
              <a:buNone/>
            </a:pPr>
            <a:endParaRPr lang="nn-NO" dirty="0"/>
          </a:p>
          <a:p>
            <a:pPr marL="0" indent="0">
              <a:buNone/>
            </a:pPr>
            <a:r>
              <a:rPr lang="nn-NO" dirty="0"/>
              <a:t>Det ligg også informasjon på nett: </a:t>
            </a:r>
            <a:r>
              <a:rPr lang="nn-NO" dirty="0">
                <a:hlinkClick r:id="rId4"/>
              </a:rPr>
              <a:t>www.uis.no/robust</a:t>
            </a:r>
            <a:endParaRPr lang="nb-NO" dirty="0"/>
          </a:p>
        </p:txBody>
      </p:sp>
      <p:sp>
        <p:nvSpPr>
          <p:cNvPr id="5" name="Plassholder for lysbildenummer 4"/>
          <p:cNvSpPr>
            <a:spLocks noGrp="1"/>
          </p:cNvSpPr>
          <p:nvPr>
            <p:ph type="sldNum" sz="quarter" idx="12"/>
          </p:nvPr>
        </p:nvSpPr>
        <p:spPr/>
        <p:txBody>
          <a:bodyPr/>
          <a:lstStyle/>
          <a:p>
            <a:fld id="{71880C0E-C36C-4DBA-B679-AFA49DD8EE9F}" type="slidenum">
              <a:rPr lang="en-GB" smtClean="0"/>
              <a:t>24</a:t>
            </a:fld>
            <a:endParaRPr lang="en-GB"/>
          </a:p>
        </p:txBody>
      </p:sp>
      <p:sp>
        <p:nvSpPr>
          <p:cNvPr id="2" name="TekstSylinder 1"/>
          <p:cNvSpPr txBox="1"/>
          <p:nvPr/>
        </p:nvSpPr>
        <p:spPr>
          <a:xfrm>
            <a:off x="9601200" y="6195770"/>
            <a:ext cx="1962150" cy="123111"/>
          </a:xfrm>
          <a:prstGeom prst="rect">
            <a:avLst/>
          </a:prstGeom>
          <a:noFill/>
        </p:spPr>
        <p:txBody>
          <a:bodyPr wrap="square" lIns="0" tIns="0" rIns="0" bIns="0" rtlCol="0">
            <a:spAutoFit/>
          </a:bodyPr>
          <a:lstStyle/>
          <a:p>
            <a:r>
              <a:rPr lang="nb-NO" sz="800" dirty="0">
                <a:latin typeface="Tahoma" charset="0"/>
                <a:ea typeface="Tahoma" charset="0"/>
                <a:cs typeface="Tahoma" charset="0"/>
              </a:rPr>
              <a:t>Alle foto i presentasjonen: Marie von Krogh</a:t>
            </a:r>
          </a:p>
        </p:txBody>
      </p:sp>
    </p:spTree>
    <p:extLst>
      <p:ext uri="{BB962C8B-B14F-4D97-AF65-F5344CB8AC3E}">
        <p14:creationId xmlns:p14="http://schemas.microsoft.com/office/powerpoint/2010/main" val="4026376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
          </p:nvPr>
        </p:nvSpPr>
        <p:spPr/>
        <p:txBody>
          <a:bodyPr/>
          <a:lstStyle/>
          <a:p>
            <a:r>
              <a:rPr lang="nb-NO" dirty="0" err="1"/>
              <a:t>læringsmiljøsenteret.no</a:t>
            </a:r>
            <a:endParaRPr lang="nb-NO" dirty="0"/>
          </a:p>
        </p:txBody>
      </p:sp>
    </p:spTree>
    <p:extLst>
      <p:ext uri="{BB962C8B-B14F-4D97-AF65-F5344CB8AC3E}">
        <p14:creationId xmlns:p14="http://schemas.microsoft.com/office/powerpoint/2010/main" val="117660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4" name="Plassholder for lysbildenummer 3"/>
          <p:cNvSpPr>
            <a:spLocks noGrp="1"/>
          </p:cNvSpPr>
          <p:nvPr>
            <p:ph type="sldNum" sz="quarter" idx="12"/>
          </p:nvPr>
        </p:nvSpPr>
        <p:spPr/>
        <p:txBody>
          <a:bodyPr/>
          <a:lstStyle/>
          <a:p>
            <a:fld id="{71880C0E-C36C-4DBA-B679-AFA49DD8EE9F}" type="slidenum">
              <a:rPr lang="en-GB" smtClean="0"/>
              <a:t>3</a:t>
            </a:fld>
            <a:endParaRPr lang="en-GB"/>
          </a:p>
        </p:txBody>
      </p:sp>
      <p:sp>
        <p:nvSpPr>
          <p:cNvPr id="6" name="Plassholder for tekst 5"/>
          <p:cNvSpPr>
            <a:spLocks noGrp="1"/>
          </p:cNvSpPr>
          <p:nvPr>
            <p:ph type="body" sz="quarter" idx="14"/>
          </p:nvPr>
        </p:nvSpPr>
        <p:spPr>
          <a:xfrm>
            <a:off x="600074" y="5238750"/>
            <a:ext cx="8143876" cy="1101726"/>
          </a:xfrm>
          <a:solidFill>
            <a:srgbClr val="EBE4D9"/>
          </a:solidFill>
          <a:ln w="76200">
            <a:solidFill>
              <a:srgbClr val="EBE4D9"/>
            </a:solidFill>
          </a:ln>
        </p:spPr>
        <p:txBody>
          <a:bodyPr/>
          <a:lstStyle/>
          <a:p>
            <a:pPr marL="0" indent="0">
              <a:buNone/>
            </a:pPr>
            <a:r>
              <a:rPr lang="nb-NO" dirty="0"/>
              <a:t>Folkehelse og </a:t>
            </a:r>
            <a:r>
              <a:rPr lang="nb-NO" dirty="0" err="1"/>
              <a:t>livsmeistring</a:t>
            </a:r>
            <a:r>
              <a:rPr lang="nb-NO" dirty="0"/>
              <a:t> som tverrfaglig tema i </a:t>
            </a:r>
            <a:r>
              <a:rPr lang="nb-NO" dirty="0" err="1"/>
              <a:t>skulen</a:t>
            </a:r>
            <a:r>
              <a:rPr lang="nb-NO" dirty="0"/>
              <a:t> skal gi </a:t>
            </a:r>
            <a:r>
              <a:rPr lang="nb-NO" dirty="0" err="1"/>
              <a:t>elevane</a:t>
            </a:r>
            <a:r>
              <a:rPr lang="nb-NO" dirty="0"/>
              <a:t> kompetanse som </a:t>
            </a:r>
            <a:r>
              <a:rPr lang="nb-NO" dirty="0" err="1"/>
              <a:t>fremjer</a:t>
            </a:r>
            <a:r>
              <a:rPr lang="nb-NO" dirty="0"/>
              <a:t> psykisk og fysisk helse, og gir </a:t>
            </a:r>
            <a:r>
              <a:rPr lang="nb-NO" dirty="0" err="1"/>
              <a:t>mogelegheit</a:t>
            </a:r>
            <a:r>
              <a:rPr lang="nb-NO" dirty="0"/>
              <a:t> til å ta </a:t>
            </a:r>
            <a:r>
              <a:rPr lang="nb-NO" dirty="0" err="1"/>
              <a:t>ansvarlege</a:t>
            </a:r>
            <a:r>
              <a:rPr lang="nb-NO" dirty="0"/>
              <a:t> </a:t>
            </a:r>
            <a:r>
              <a:rPr lang="nb-NO" dirty="0" err="1"/>
              <a:t>livsval</a:t>
            </a:r>
            <a:r>
              <a:rPr lang="nb-NO" dirty="0"/>
              <a:t>.</a:t>
            </a:r>
            <a:endParaRPr lang="en-GB" dirty="0"/>
          </a:p>
          <a:p>
            <a:endParaRPr lang="nb-NO" dirty="0"/>
          </a:p>
        </p:txBody>
      </p:sp>
      <p:sp>
        <p:nvSpPr>
          <p:cNvPr id="2" name="Tittel 1"/>
          <p:cNvSpPr>
            <a:spLocks noGrp="1"/>
          </p:cNvSpPr>
          <p:nvPr>
            <p:ph type="title" idx="4294967295"/>
          </p:nvPr>
        </p:nvSpPr>
        <p:spPr>
          <a:xfrm>
            <a:off x="600074" y="4657536"/>
            <a:ext cx="8143876" cy="460392"/>
          </a:xfrm>
          <a:solidFill>
            <a:srgbClr val="EBE4D9"/>
          </a:solidFill>
          <a:ln w="76200">
            <a:solidFill>
              <a:srgbClr val="EBE4D9"/>
            </a:solidFill>
          </a:ln>
        </p:spPr>
        <p:txBody>
          <a:bodyPr>
            <a:noAutofit/>
          </a:bodyPr>
          <a:lstStyle/>
          <a:p>
            <a:r>
              <a:rPr lang="nb-NO" sz="3100" b="1" dirty="0"/>
              <a:t>Folkehelse og </a:t>
            </a:r>
            <a:r>
              <a:rPr lang="nb-NO" sz="3100" b="1" dirty="0" err="1"/>
              <a:t>livsmeistring</a:t>
            </a:r>
            <a:r>
              <a:rPr lang="nb-NO" sz="3100" b="1" dirty="0"/>
              <a:t> i læreplanen</a:t>
            </a:r>
            <a:endParaRPr lang="en-GB" sz="3100" b="1" dirty="0"/>
          </a:p>
        </p:txBody>
      </p:sp>
    </p:spTree>
    <p:extLst>
      <p:ext uri="{BB962C8B-B14F-4D97-AF65-F5344CB8AC3E}">
        <p14:creationId xmlns:p14="http://schemas.microsoft.com/office/powerpoint/2010/main" val="2875426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30060" y="1076295"/>
            <a:ext cx="5613640" cy="692957"/>
          </a:xfrm>
        </p:spPr>
        <p:txBody>
          <a:bodyPr>
            <a:normAutofit fontScale="90000"/>
          </a:bodyPr>
          <a:lstStyle/>
          <a:p>
            <a:r>
              <a:rPr lang="nb-NO" dirty="0"/>
              <a:t>Kva er målet med </a:t>
            </a:r>
            <a:r>
              <a:rPr lang="nb-NO" dirty="0" err="1"/>
              <a:t>Resilient</a:t>
            </a:r>
            <a:r>
              <a:rPr lang="nb-NO" dirty="0"/>
              <a:t>?</a:t>
            </a:r>
            <a:endParaRPr lang="en-GB" dirty="0"/>
          </a:p>
        </p:txBody>
      </p:sp>
      <p:pic>
        <p:nvPicPr>
          <p:cNvPr id="8" name="Plassholder for bilde 7"/>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sp>
        <p:nvSpPr>
          <p:cNvPr id="7" name="Plassholder for tekst 6"/>
          <p:cNvSpPr>
            <a:spLocks noGrp="1"/>
          </p:cNvSpPr>
          <p:nvPr>
            <p:ph type="body" sz="quarter" idx="14"/>
          </p:nvPr>
        </p:nvSpPr>
        <p:spPr/>
        <p:txBody>
          <a:bodyPr/>
          <a:lstStyle/>
          <a:p>
            <a:r>
              <a:rPr lang="nb-NO" dirty="0" err="1"/>
              <a:t>Fremje</a:t>
            </a:r>
            <a:r>
              <a:rPr lang="nb-NO" dirty="0"/>
              <a:t> </a:t>
            </a:r>
            <a:r>
              <a:rPr lang="nb-NO" dirty="0" err="1"/>
              <a:t>dei</a:t>
            </a:r>
            <a:r>
              <a:rPr lang="nb-NO" dirty="0"/>
              <a:t> </a:t>
            </a:r>
            <a:r>
              <a:rPr lang="nb-NO" dirty="0" err="1"/>
              <a:t>nemnde</a:t>
            </a:r>
            <a:r>
              <a:rPr lang="nb-NO" dirty="0"/>
              <a:t> kompetanseområda</a:t>
            </a:r>
          </a:p>
          <a:p>
            <a:r>
              <a:rPr lang="nb-NO" dirty="0"/>
              <a:t>Forsking viser at tiltak som dette kan ha positiv effekt for:</a:t>
            </a:r>
          </a:p>
          <a:p>
            <a:pPr lvl="1"/>
            <a:r>
              <a:rPr lang="nb-NO" dirty="0"/>
              <a:t>Læringsmiljøet i klassen</a:t>
            </a:r>
          </a:p>
          <a:p>
            <a:pPr lvl="1"/>
            <a:r>
              <a:rPr lang="nb-NO" dirty="0" err="1"/>
              <a:t>Ungdomane</a:t>
            </a:r>
            <a:r>
              <a:rPr lang="nb-NO" dirty="0"/>
              <a:t> sin motivasjon og læringsresultat</a:t>
            </a:r>
          </a:p>
          <a:p>
            <a:pPr lvl="1"/>
            <a:r>
              <a:rPr lang="nb-NO" dirty="0" err="1"/>
              <a:t>Meistring</a:t>
            </a:r>
            <a:r>
              <a:rPr lang="nb-NO" dirty="0"/>
              <a:t> av </a:t>
            </a:r>
            <a:r>
              <a:rPr lang="nb-NO" dirty="0" err="1"/>
              <a:t>skulerelaterte</a:t>
            </a:r>
            <a:r>
              <a:rPr lang="nb-NO" dirty="0"/>
              <a:t> </a:t>
            </a:r>
            <a:r>
              <a:rPr lang="nb-NO" dirty="0" err="1"/>
              <a:t>utfordringar</a:t>
            </a:r>
            <a:endParaRPr lang="nb-NO" dirty="0"/>
          </a:p>
          <a:p>
            <a:pPr lvl="1"/>
            <a:r>
              <a:rPr lang="nb-NO" dirty="0" err="1"/>
              <a:t>Ungdomane</a:t>
            </a:r>
            <a:r>
              <a:rPr lang="nb-NO" dirty="0"/>
              <a:t> si psykiske helse</a:t>
            </a:r>
            <a:endParaRPr lang="en-GB" dirty="0"/>
          </a:p>
          <a:p>
            <a:pPr marL="0" indent="0">
              <a:buNone/>
            </a:pPr>
            <a:endParaRPr lang="nb-NO" dirty="0"/>
          </a:p>
        </p:txBody>
      </p:sp>
      <p:sp>
        <p:nvSpPr>
          <p:cNvPr id="4" name="Plassholder for lysbildenummer 3"/>
          <p:cNvSpPr>
            <a:spLocks noGrp="1"/>
          </p:cNvSpPr>
          <p:nvPr>
            <p:ph type="sldNum" sz="quarter" idx="12"/>
          </p:nvPr>
        </p:nvSpPr>
        <p:spPr/>
        <p:txBody>
          <a:bodyPr/>
          <a:lstStyle/>
          <a:p>
            <a:fld id="{71880C0E-C36C-4DBA-B679-AFA49DD8EE9F}" type="slidenum">
              <a:rPr lang="en-GB" smtClean="0"/>
              <a:t>4</a:t>
            </a:fld>
            <a:endParaRPr lang="en-GB"/>
          </a:p>
        </p:txBody>
      </p:sp>
    </p:spTree>
    <p:extLst>
      <p:ext uri="{BB962C8B-B14F-4D97-AF65-F5344CB8AC3E}">
        <p14:creationId xmlns:p14="http://schemas.microsoft.com/office/powerpoint/2010/main" val="675062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Er </a:t>
            </a:r>
            <a:r>
              <a:rPr lang="nb-NO" dirty="0" err="1"/>
              <a:t>Resilient</a:t>
            </a:r>
            <a:r>
              <a:rPr lang="nb-NO" dirty="0"/>
              <a:t> forsking?</a:t>
            </a:r>
            <a:endParaRPr lang="en-GB" dirty="0"/>
          </a:p>
        </p:txBody>
      </p:sp>
      <p:pic>
        <p:nvPicPr>
          <p:cNvPr id="8" name="Plassholder for bilde 7"/>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7" name="Plassholder for tekst 6"/>
          <p:cNvSpPr>
            <a:spLocks noGrp="1"/>
          </p:cNvSpPr>
          <p:nvPr>
            <p:ph type="body" sz="quarter" idx="14"/>
          </p:nvPr>
        </p:nvSpPr>
        <p:spPr/>
        <p:txBody>
          <a:bodyPr>
            <a:normAutofit/>
          </a:bodyPr>
          <a:lstStyle/>
          <a:p>
            <a:r>
              <a:rPr lang="nb-NO" sz="2400" dirty="0"/>
              <a:t>Ja, </a:t>
            </a:r>
            <a:r>
              <a:rPr lang="nb-NO" sz="2400" dirty="0" err="1"/>
              <a:t>undervisingsopplegget</a:t>
            </a:r>
            <a:r>
              <a:rPr lang="nb-NO" sz="2400" dirty="0"/>
              <a:t> ROBUST vart </a:t>
            </a:r>
            <a:r>
              <a:rPr lang="nb-NO" sz="2400" dirty="0" err="1"/>
              <a:t>følgt</a:t>
            </a:r>
            <a:r>
              <a:rPr lang="nb-NO" sz="2400" dirty="0"/>
              <a:t> av grundig forsking:</a:t>
            </a:r>
          </a:p>
          <a:p>
            <a:pPr lvl="1"/>
            <a:r>
              <a:rPr lang="nb-NO" sz="2000" dirty="0"/>
              <a:t>Korleis </a:t>
            </a:r>
            <a:r>
              <a:rPr lang="nb-NO" sz="2000" dirty="0" err="1"/>
              <a:t>elevane</a:t>
            </a:r>
            <a:r>
              <a:rPr lang="nb-NO" sz="2000" dirty="0"/>
              <a:t> har nytte av ROBUST</a:t>
            </a:r>
          </a:p>
          <a:p>
            <a:pPr lvl="1"/>
            <a:r>
              <a:rPr lang="nb-NO" sz="2000" dirty="0" err="1"/>
              <a:t>Prosessar</a:t>
            </a:r>
            <a:r>
              <a:rPr lang="nb-NO" sz="2000" dirty="0"/>
              <a:t> og </a:t>
            </a:r>
            <a:r>
              <a:rPr lang="nb-NO" sz="2000" dirty="0" err="1"/>
              <a:t>opplevingar</a:t>
            </a:r>
            <a:r>
              <a:rPr lang="nb-NO" sz="2000" dirty="0"/>
              <a:t> knytt til det å bruke ROBUST</a:t>
            </a:r>
            <a:endParaRPr lang="nb-NO" sz="2400" dirty="0"/>
          </a:p>
          <a:p>
            <a:pPr lvl="1"/>
            <a:endParaRPr lang="nb-NO" sz="2400" dirty="0"/>
          </a:p>
          <a:p>
            <a:r>
              <a:rPr lang="nb-NO" sz="2400" dirty="0"/>
              <a:t>Finansiert av Norges Forskningsråd</a:t>
            </a:r>
          </a:p>
        </p:txBody>
      </p:sp>
      <p:sp>
        <p:nvSpPr>
          <p:cNvPr id="5" name="Plassholder for lysbildenummer 4"/>
          <p:cNvSpPr>
            <a:spLocks noGrp="1"/>
          </p:cNvSpPr>
          <p:nvPr>
            <p:ph type="sldNum" sz="quarter" idx="12"/>
          </p:nvPr>
        </p:nvSpPr>
        <p:spPr/>
        <p:txBody>
          <a:bodyPr/>
          <a:lstStyle/>
          <a:p>
            <a:fld id="{71880C0E-C36C-4DBA-B679-AFA49DD8EE9F}" type="slidenum">
              <a:rPr lang="en-GB" smtClean="0"/>
              <a:t>5</a:t>
            </a:fld>
            <a:endParaRPr lang="en-GB"/>
          </a:p>
        </p:txBody>
      </p:sp>
      <p:sp>
        <p:nvSpPr>
          <p:cNvPr id="4" name="Plassholder for innhold 3"/>
          <p:cNvSpPr>
            <a:spLocks noGrp="1"/>
          </p:cNvSpPr>
          <p:nvPr>
            <p:ph sz="half" idx="4294967295"/>
          </p:nvPr>
        </p:nvSpPr>
        <p:spPr>
          <a:xfrm>
            <a:off x="6429375" y="5678488"/>
            <a:ext cx="5762625" cy="4351337"/>
          </a:xfrm>
        </p:spPr>
        <p:txBody>
          <a:bodyPr>
            <a:normAutofit/>
          </a:bodyPr>
          <a:lstStyle/>
          <a:p>
            <a:pPr marL="457200" lvl="1" indent="0">
              <a:buNone/>
            </a:pPr>
            <a:endParaRPr lang="nb-NO" dirty="0"/>
          </a:p>
          <a:p>
            <a:pPr lvl="1"/>
            <a:endParaRPr lang="en-GB" dirty="0"/>
          </a:p>
        </p:txBody>
      </p:sp>
    </p:spTree>
    <p:extLst>
      <p:ext uri="{BB962C8B-B14F-4D97-AF65-F5344CB8AC3E}">
        <p14:creationId xmlns:p14="http://schemas.microsoft.com/office/powerpoint/2010/main" val="683065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Kven står bak </a:t>
            </a:r>
            <a:r>
              <a:rPr lang="nb-NO" dirty="0" err="1"/>
              <a:t>Resilient</a:t>
            </a:r>
            <a:r>
              <a:rPr lang="nb-NO" dirty="0"/>
              <a:t>?</a:t>
            </a:r>
            <a:endParaRPr lang="en-GB" dirty="0"/>
          </a:p>
        </p:txBody>
      </p:sp>
      <p:sp>
        <p:nvSpPr>
          <p:cNvPr id="5" name="Plassholder for tekst 4"/>
          <p:cNvSpPr>
            <a:spLocks noGrp="1"/>
          </p:cNvSpPr>
          <p:nvPr>
            <p:ph type="body" sz="quarter" idx="13"/>
          </p:nvPr>
        </p:nvSpPr>
        <p:spPr>
          <a:xfrm>
            <a:off x="1670472" y="1938337"/>
            <a:ext cx="9788103" cy="3953503"/>
          </a:xfrm>
        </p:spPr>
        <p:txBody>
          <a:bodyPr>
            <a:normAutofit fontScale="92500" lnSpcReduction="20000"/>
          </a:bodyPr>
          <a:lstStyle/>
          <a:p>
            <a:pPr marL="0" indent="0">
              <a:buNone/>
            </a:pPr>
            <a:r>
              <a:rPr lang="nb-NO" sz="2400" dirty="0"/>
              <a:t>Læringsmiljøsenteret og </a:t>
            </a:r>
            <a:r>
              <a:rPr lang="nb-NO" sz="2400" dirty="0" err="1"/>
              <a:t>Handelshøgskulen</a:t>
            </a:r>
            <a:r>
              <a:rPr lang="nb-NO" sz="2400" dirty="0"/>
              <a:t> ved UiS i samarbeid med Jærskulen, Stavanger kommune og Sandnes kommune</a:t>
            </a:r>
          </a:p>
          <a:p>
            <a:pPr marL="0" indent="0">
              <a:buNone/>
            </a:pPr>
            <a:endParaRPr lang="nb-NO" sz="2400" b="1" dirty="0"/>
          </a:p>
          <a:p>
            <a:pPr marL="0" indent="0">
              <a:buNone/>
            </a:pPr>
            <a:r>
              <a:rPr lang="nb-NO" sz="2400" b="1" dirty="0" err="1"/>
              <a:t>Leiargruppa</a:t>
            </a:r>
            <a:r>
              <a:rPr lang="nb-NO" sz="2400" dirty="0"/>
              <a:t>:</a:t>
            </a:r>
          </a:p>
          <a:p>
            <a:r>
              <a:rPr lang="nb-NO" sz="2400" b="1" dirty="0" err="1"/>
              <a:t>Prosjektleiarar</a:t>
            </a:r>
            <a:r>
              <a:rPr lang="nb-NO" sz="2400" b="1" dirty="0"/>
              <a:t>: </a:t>
            </a:r>
            <a:br>
              <a:rPr lang="nb-NO" sz="2400" b="1" dirty="0"/>
            </a:br>
            <a:r>
              <a:rPr lang="nb-NO" sz="2400" dirty="0"/>
              <a:t>professor Edvin Bru og professor Mari Rege</a:t>
            </a:r>
          </a:p>
          <a:p>
            <a:r>
              <a:rPr lang="nb-NO" sz="2400" b="1" dirty="0" err="1"/>
              <a:t>Leiar</a:t>
            </a:r>
            <a:r>
              <a:rPr lang="nb-NO" sz="2400" b="1" dirty="0"/>
              <a:t> for utvikling av </a:t>
            </a:r>
            <a:r>
              <a:rPr lang="nb-NO" sz="2400" b="1" dirty="0" err="1"/>
              <a:t>undervisingsopplegget</a:t>
            </a:r>
            <a:r>
              <a:rPr lang="nb-NO" sz="2400" b="1" dirty="0"/>
              <a:t> i ROBUST: </a:t>
            </a:r>
            <a:r>
              <a:rPr lang="nb-NO" sz="2400" dirty="0"/>
              <a:t>førsteamanuensis Kjersti Balle Tharaldsen </a:t>
            </a:r>
          </a:p>
          <a:p>
            <a:r>
              <a:rPr lang="nb-NO" sz="2400" b="1" dirty="0" err="1"/>
              <a:t>Leiar</a:t>
            </a:r>
            <a:r>
              <a:rPr lang="nb-NO" sz="2400" b="1" dirty="0"/>
              <a:t> for </a:t>
            </a:r>
            <a:r>
              <a:rPr lang="nb-NO" sz="2400" b="1" dirty="0" err="1"/>
              <a:t>medverknad</a:t>
            </a:r>
            <a:r>
              <a:rPr lang="nb-NO" sz="2400" b="1" dirty="0"/>
              <a:t> i </a:t>
            </a:r>
            <a:r>
              <a:rPr lang="nb-NO" sz="2400" b="1" dirty="0" err="1"/>
              <a:t>kommunane</a:t>
            </a:r>
            <a:r>
              <a:rPr lang="nb-NO" sz="2400" b="1" dirty="0"/>
              <a:t>: </a:t>
            </a:r>
            <a:br>
              <a:rPr lang="nb-NO" sz="2400" b="1" dirty="0"/>
            </a:br>
            <a:r>
              <a:rPr lang="nb-NO" sz="2400" dirty="0"/>
              <a:t>Nina Nygård Magnussen i Jærskulen</a:t>
            </a:r>
          </a:p>
          <a:p>
            <a:r>
              <a:rPr lang="nb-NO" sz="2400" b="1" dirty="0"/>
              <a:t>Prosjektkoordinator: </a:t>
            </a:r>
            <a:br>
              <a:rPr lang="nb-NO" sz="2400" b="1" dirty="0"/>
            </a:br>
            <a:r>
              <a:rPr lang="nb-NO" sz="2400" dirty="0"/>
              <a:t>Hilde Ness Sandvold</a:t>
            </a:r>
          </a:p>
        </p:txBody>
      </p:sp>
      <p:sp>
        <p:nvSpPr>
          <p:cNvPr id="4" name="Plassholder for lysbildenummer 3"/>
          <p:cNvSpPr>
            <a:spLocks noGrp="1"/>
          </p:cNvSpPr>
          <p:nvPr>
            <p:ph type="sldNum" sz="quarter" idx="12"/>
          </p:nvPr>
        </p:nvSpPr>
        <p:spPr/>
        <p:txBody>
          <a:bodyPr/>
          <a:lstStyle/>
          <a:p>
            <a:fld id="{71880C0E-C36C-4DBA-B679-AFA49DD8EE9F}" type="slidenum">
              <a:rPr lang="en-GB" smtClean="0"/>
              <a:t>6</a:t>
            </a:fld>
            <a:endParaRPr lang="en-GB"/>
          </a:p>
        </p:txBody>
      </p:sp>
      <p:sp>
        <p:nvSpPr>
          <p:cNvPr id="8" name="AutoShape 4" descr="Bilderesultat for læringsmiljøsenteret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182522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Kva består ROBUST av?</a:t>
            </a:r>
            <a:endParaRPr lang="en-GB" dirty="0"/>
          </a:p>
        </p:txBody>
      </p:sp>
      <p:sp>
        <p:nvSpPr>
          <p:cNvPr id="7" name="Plassholder for tekst 6"/>
          <p:cNvSpPr>
            <a:spLocks noGrp="1"/>
          </p:cNvSpPr>
          <p:nvPr>
            <p:ph type="body" sz="quarter" idx="14"/>
          </p:nvPr>
        </p:nvSpPr>
        <p:spPr/>
        <p:txBody>
          <a:bodyPr/>
          <a:lstStyle/>
          <a:p>
            <a:pPr marL="514350" indent="-514350">
              <a:buFont typeface="+mj-lt"/>
              <a:buAutoNum type="arabicPeriod"/>
            </a:pPr>
            <a:r>
              <a:rPr lang="nb-NO" dirty="0" err="1"/>
              <a:t>Vidareutdanning</a:t>
            </a:r>
            <a:r>
              <a:rPr lang="nb-NO" dirty="0"/>
              <a:t> for </a:t>
            </a:r>
            <a:r>
              <a:rPr lang="nb-NO" dirty="0" err="1"/>
              <a:t>lærarar</a:t>
            </a:r>
            <a:r>
              <a:rPr lang="nb-NO" dirty="0"/>
              <a:t> i </a:t>
            </a:r>
            <a:r>
              <a:rPr lang="nb-NO" dirty="0" err="1"/>
              <a:t>ungdomsskulen</a:t>
            </a:r>
            <a:endParaRPr lang="nb-NO" dirty="0"/>
          </a:p>
          <a:p>
            <a:pPr marL="800100" lvl="1" indent="-342900"/>
            <a:r>
              <a:rPr lang="nb-NO" dirty="0"/>
              <a:t>5 </a:t>
            </a:r>
            <a:r>
              <a:rPr lang="nb-NO" dirty="0" err="1"/>
              <a:t>kursdagar</a:t>
            </a:r>
            <a:endParaRPr lang="nb-NO" dirty="0"/>
          </a:p>
          <a:p>
            <a:pPr marL="800100" lvl="1" indent="-342900"/>
            <a:r>
              <a:rPr lang="nb-NO" dirty="0"/>
              <a:t>Kan også </a:t>
            </a:r>
            <a:r>
              <a:rPr lang="nb-NO" dirty="0" err="1"/>
              <a:t>auke</a:t>
            </a:r>
            <a:r>
              <a:rPr lang="nb-NO" dirty="0"/>
              <a:t> omfanget til å </a:t>
            </a:r>
            <a:r>
              <a:rPr lang="nb-NO" dirty="0" err="1"/>
              <a:t>gje</a:t>
            </a:r>
            <a:r>
              <a:rPr lang="nb-NO" dirty="0"/>
              <a:t> 10 studiepoeng</a:t>
            </a:r>
          </a:p>
          <a:p>
            <a:pPr marL="457200" lvl="1" indent="0">
              <a:buNone/>
            </a:pPr>
            <a:r>
              <a:rPr lang="nb-NO" dirty="0"/>
              <a:t>  </a:t>
            </a:r>
          </a:p>
          <a:p>
            <a:pPr marL="514350" indent="-514350">
              <a:buFont typeface="+mj-lt"/>
              <a:buAutoNum type="arabicPeriod"/>
            </a:pPr>
            <a:r>
              <a:rPr lang="nb-NO" dirty="0" err="1"/>
              <a:t>Undervisingsopplegg</a:t>
            </a:r>
            <a:r>
              <a:rPr lang="nb-NO" dirty="0"/>
              <a:t> for </a:t>
            </a:r>
            <a:r>
              <a:rPr lang="nb-NO" dirty="0" err="1"/>
              <a:t>elevar</a:t>
            </a:r>
            <a:r>
              <a:rPr lang="nb-NO" dirty="0"/>
              <a:t> i 9. klasse</a:t>
            </a:r>
          </a:p>
          <a:p>
            <a:pPr marL="800100" lvl="1" indent="-342900"/>
            <a:r>
              <a:rPr lang="nb-NO" dirty="0"/>
              <a:t>25 økter på 45-60 minutt </a:t>
            </a:r>
            <a:endParaRPr lang="en-GB" dirty="0"/>
          </a:p>
        </p:txBody>
      </p:sp>
      <p:sp>
        <p:nvSpPr>
          <p:cNvPr id="4" name="Plassholder for lysbildenummer 3"/>
          <p:cNvSpPr>
            <a:spLocks noGrp="1"/>
          </p:cNvSpPr>
          <p:nvPr>
            <p:ph type="sldNum" sz="quarter" idx="12"/>
          </p:nvPr>
        </p:nvSpPr>
        <p:spPr/>
        <p:txBody>
          <a:bodyPr/>
          <a:lstStyle/>
          <a:p>
            <a:fld id="{71880C0E-C36C-4DBA-B679-AFA49DD8EE9F}" type="slidenum">
              <a:rPr lang="en-GB" smtClean="0"/>
              <a:t>7</a:t>
            </a:fld>
            <a:endParaRPr lang="en-GB"/>
          </a:p>
        </p:txBody>
      </p:sp>
      <p:sp>
        <p:nvSpPr>
          <p:cNvPr id="6" name="Rektangel 5"/>
          <p:cNvSpPr/>
          <p:nvPr/>
        </p:nvSpPr>
        <p:spPr>
          <a:xfrm>
            <a:off x="6499123" y="403123"/>
            <a:ext cx="5270090" cy="60271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Plassholder for bilde 4"/>
          <p:cNvPicPr preferRelativeResize="0">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945213" y="1202710"/>
            <a:ext cx="4824000" cy="4428000"/>
          </a:xfrm>
        </p:spPr>
      </p:pic>
    </p:spTree>
    <p:extLst>
      <p:ext uri="{BB962C8B-B14F-4D97-AF65-F5344CB8AC3E}">
        <p14:creationId xmlns:p14="http://schemas.microsoft.com/office/powerpoint/2010/main" val="1790183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1130060" y="1009620"/>
            <a:ext cx="5527915" cy="692957"/>
          </a:xfrm>
        </p:spPr>
        <p:txBody>
          <a:bodyPr>
            <a:normAutofit fontScale="90000"/>
          </a:bodyPr>
          <a:lstStyle/>
          <a:p>
            <a:r>
              <a:rPr lang="nb-NO" sz="3200" dirty="0"/>
              <a:t>K</a:t>
            </a:r>
            <a:r>
              <a:rPr lang="nb-NO" sz="3200" b="1" dirty="0"/>
              <a:t>va lærer </a:t>
            </a:r>
            <a:r>
              <a:rPr lang="nb-NO" sz="3200" b="1" dirty="0" err="1"/>
              <a:t>elevane</a:t>
            </a:r>
            <a:r>
              <a:rPr lang="nb-NO" sz="3200" b="1" dirty="0"/>
              <a:t> i ROBUST?</a:t>
            </a:r>
            <a:endParaRPr lang="en-GB" sz="3200" b="1" dirty="0"/>
          </a:p>
        </p:txBody>
      </p:sp>
      <p:sp>
        <p:nvSpPr>
          <p:cNvPr id="14" name="Plassholder for tekst 13"/>
          <p:cNvSpPr>
            <a:spLocks noGrp="1"/>
          </p:cNvSpPr>
          <p:nvPr>
            <p:ph type="body" sz="quarter" idx="14"/>
          </p:nvPr>
        </p:nvSpPr>
        <p:spPr>
          <a:xfrm>
            <a:off x="1130060" y="2197797"/>
            <a:ext cx="4108690" cy="2024627"/>
          </a:xfrm>
        </p:spPr>
        <p:txBody>
          <a:bodyPr>
            <a:normAutofit fontScale="92500"/>
          </a:bodyPr>
          <a:lstStyle/>
          <a:p>
            <a:r>
              <a:rPr lang="nb-NO" dirty="0" err="1"/>
              <a:t>Undervisingsopplegget</a:t>
            </a:r>
            <a:r>
              <a:rPr lang="nb-NO" dirty="0"/>
              <a:t> </a:t>
            </a:r>
            <a:r>
              <a:rPr lang="nb-NO" dirty="0" err="1"/>
              <a:t>fremjer</a:t>
            </a:r>
            <a:r>
              <a:rPr lang="nb-NO" dirty="0"/>
              <a:t> kunnskap, </a:t>
            </a:r>
            <a:r>
              <a:rPr lang="nb-NO" dirty="0" err="1"/>
              <a:t>haldningar</a:t>
            </a:r>
            <a:r>
              <a:rPr lang="nb-NO" dirty="0"/>
              <a:t> og evner i </a:t>
            </a:r>
            <a:r>
              <a:rPr lang="nb-NO" dirty="0" err="1"/>
              <a:t>livsmeistring</a:t>
            </a:r>
            <a:endParaRPr lang="nb-NO" dirty="0"/>
          </a:p>
          <a:p>
            <a:r>
              <a:rPr lang="nb-NO" dirty="0"/>
              <a:t>Dette </a:t>
            </a:r>
            <a:r>
              <a:rPr lang="nb-NO" dirty="0" err="1"/>
              <a:t>gjer</a:t>
            </a:r>
            <a:r>
              <a:rPr lang="nb-NO" dirty="0"/>
              <a:t> me gjennom </a:t>
            </a:r>
            <a:r>
              <a:rPr lang="nb-NO" dirty="0" err="1"/>
              <a:t>undervising</a:t>
            </a:r>
            <a:r>
              <a:rPr lang="nb-NO" dirty="0"/>
              <a:t> i fem kompetanseområde:</a:t>
            </a:r>
          </a:p>
        </p:txBody>
      </p:sp>
      <p:sp>
        <p:nvSpPr>
          <p:cNvPr id="4" name="Plassholder for lysbildenummer 3"/>
          <p:cNvSpPr>
            <a:spLocks noGrp="1"/>
          </p:cNvSpPr>
          <p:nvPr>
            <p:ph type="sldNum" sz="quarter" idx="12"/>
          </p:nvPr>
        </p:nvSpPr>
        <p:spPr/>
        <p:txBody>
          <a:bodyPr/>
          <a:lstStyle/>
          <a:p>
            <a:fld id="{71880C0E-C36C-4DBA-B679-AFA49DD8EE9F}" type="slidenum">
              <a:rPr lang="en-GB" smtClean="0"/>
              <a:t>8</a:t>
            </a:fld>
            <a:endParaRPr lang="en-GB"/>
          </a:p>
        </p:txBody>
      </p:sp>
      <p:sp>
        <p:nvSpPr>
          <p:cNvPr id="3" name="Rektangel 2"/>
          <p:cNvSpPr/>
          <p:nvPr/>
        </p:nvSpPr>
        <p:spPr>
          <a:xfrm>
            <a:off x="3048000" y="3136613"/>
            <a:ext cx="6096000" cy="584775"/>
          </a:xfrm>
          <a:prstGeom prst="rect">
            <a:avLst/>
          </a:prstGeom>
        </p:spPr>
        <p:txBody>
          <a:bodyPr>
            <a:spAutoFit/>
          </a:bodyPr>
          <a:lstStyle/>
          <a:p>
            <a:endParaRPr lang="en-GB" sz="1400" b="0" i="0" u="none" strike="noStrike" baseline="0" dirty="0">
              <a:latin typeface="Times New Roman" panose="02020603050405020304" pitchFamily="18" charset="0"/>
            </a:endParaRPr>
          </a:p>
          <a:p>
            <a:r>
              <a:rPr lang="en-GB" dirty="0">
                <a:latin typeface="Times New Roman" panose="02020603050405020304" pitchFamily="18" charset="0"/>
              </a:rPr>
              <a:t> </a:t>
            </a:r>
            <a:r>
              <a:rPr lang="en-GB" baseline="30000" dirty="0">
                <a:latin typeface="Times New Roman" panose="02020603050405020304" pitchFamily="18" charset="0"/>
              </a:rPr>
              <a:t> </a:t>
            </a:r>
          </a:p>
        </p:txBody>
      </p:sp>
      <p:pic>
        <p:nvPicPr>
          <p:cNvPr id="7" name="Bilde 6">
            <a:extLst>
              <a:ext uri="{FF2B5EF4-FFF2-40B4-BE49-F238E27FC236}">
                <a16:creationId xmlns:a16="http://schemas.microsoft.com/office/drawing/2014/main" id="{8BA2D138-4211-480A-84C9-B3CB00F7D6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2121" y="2320103"/>
            <a:ext cx="5513342" cy="3403298"/>
          </a:xfrm>
          <a:prstGeom prst="rect">
            <a:avLst/>
          </a:prstGeom>
        </p:spPr>
      </p:pic>
    </p:spTree>
    <p:extLst>
      <p:ext uri="{BB962C8B-B14F-4D97-AF65-F5344CB8AC3E}">
        <p14:creationId xmlns:p14="http://schemas.microsoft.com/office/powerpoint/2010/main" val="2106696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Sosiale </a:t>
            </a:r>
            <a:r>
              <a:rPr lang="nb-NO" dirty="0" err="1"/>
              <a:t>relasjonar</a:t>
            </a:r>
            <a:r>
              <a:rPr lang="nb-NO" dirty="0"/>
              <a:t>  </a:t>
            </a:r>
          </a:p>
        </p:txBody>
      </p:sp>
      <p:pic>
        <p:nvPicPr>
          <p:cNvPr id="8" name="Plassholder for bilde 7"/>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p:pic>
      <p:sp>
        <p:nvSpPr>
          <p:cNvPr id="7" name="Plassholder for tekst 6"/>
          <p:cNvSpPr>
            <a:spLocks noGrp="1"/>
          </p:cNvSpPr>
          <p:nvPr>
            <p:ph type="body" sz="quarter" idx="14"/>
          </p:nvPr>
        </p:nvSpPr>
        <p:spPr>
          <a:xfrm>
            <a:off x="1130060" y="1981200"/>
            <a:ext cx="5132717" cy="4448537"/>
          </a:xfrm>
        </p:spPr>
        <p:txBody>
          <a:bodyPr>
            <a:normAutofit fontScale="70000" lnSpcReduction="20000"/>
          </a:bodyPr>
          <a:lstStyle/>
          <a:p>
            <a:pPr marL="353060" indent="-353060"/>
            <a:endParaRPr lang="nb-NO" b="1" dirty="0">
              <a:latin typeface="Tahoma"/>
              <a:ea typeface="Tahoma"/>
              <a:cs typeface="Tahoma"/>
            </a:endParaRPr>
          </a:p>
          <a:p>
            <a:pPr marL="353060" indent="-353060">
              <a:spcAft>
                <a:spcPts val="1200"/>
              </a:spcAft>
            </a:pPr>
            <a:r>
              <a:rPr lang="nb-NO" sz="3000" b="1" dirty="0" err="1">
                <a:ea typeface="Tahoma"/>
                <a:cs typeface="Tahoma"/>
              </a:rPr>
              <a:t>Føremål</a:t>
            </a:r>
            <a:r>
              <a:rPr lang="nb-NO" sz="3000" b="1" dirty="0">
                <a:ea typeface="Tahoma"/>
                <a:cs typeface="Tahoma"/>
              </a:rPr>
              <a:t>: </a:t>
            </a:r>
            <a:br>
              <a:rPr lang="nb-NO" sz="3000" b="1" dirty="0">
                <a:ea typeface="Tahoma"/>
                <a:cs typeface="Tahoma"/>
              </a:rPr>
            </a:br>
            <a:r>
              <a:rPr lang="nb-NO" sz="3000" dirty="0" err="1">
                <a:ea typeface="Tahoma"/>
                <a:cs typeface="Tahoma"/>
              </a:rPr>
              <a:t>Bevisstgjera</a:t>
            </a:r>
            <a:r>
              <a:rPr lang="nb-NO" sz="3000" dirty="0">
                <a:ea typeface="Tahoma"/>
                <a:cs typeface="Tahoma"/>
              </a:rPr>
              <a:t> </a:t>
            </a:r>
            <a:r>
              <a:rPr lang="nb-NO" sz="3000" dirty="0" err="1">
                <a:ea typeface="Tahoma"/>
                <a:cs typeface="Tahoma"/>
              </a:rPr>
              <a:t>elevane</a:t>
            </a:r>
            <a:r>
              <a:rPr lang="nb-NO" sz="3000" dirty="0">
                <a:ea typeface="Tahoma"/>
                <a:cs typeface="Tahoma"/>
              </a:rPr>
              <a:t> og styrke </a:t>
            </a:r>
            <a:r>
              <a:rPr lang="nb-NO" sz="3000" dirty="0" err="1">
                <a:ea typeface="Tahoma"/>
                <a:cs typeface="Tahoma"/>
              </a:rPr>
              <a:t>deira</a:t>
            </a:r>
            <a:r>
              <a:rPr lang="nb-NO" sz="3000" dirty="0">
                <a:ea typeface="Tahoma"/>
                <a:cs typeface="Tahoma"/>
              </a:rPr>
              <a:t> evne til å ta sosialt ansvar – både for </a:t>
            </a:r>
            <a:r>
              <a:rPr lang="nb-NO" sz="3000" dirty="0" err="1">
                <a:ea typeface="Tahoma"/>
                <a:cs typeface="Tahoma"/>
              </a:rPr>
              <a:t>medelevar</a:t>
            </a:r>
            <a:r>
              <a:rPr lang="nb-NO" sz="3000" dirty="0">
                <a:ea typeface="Tahoma"/>
                <a:cs typeface="Tahoma"/>
              </a:rPr>
              <a:t> og seg sjølve</a:t>
            </a:r>
            <a:endParaRPr lang="nb-NO" sz="3000" b="1" dirty="0">
              <a:ea typeface="Tahoma"/>
              <a:cs typeface="Tahoma"/>
            </a:endParaRPr>
          </a:p>
          <a:p>
            <a:pPr marL="353060" indent="-353060">
              <a:spcAft>
                <a:spcPts val="1200"/>
              </a:spcAft>
            </a:pPr>
            <a:r>
              <a:rPr lang="nb-NO" sz="3000" b="1" dirty="0">
                <a:ea typeface="Tahoma"/>
                <a:cs typeface="Tahoma"/>
              </a:rPr>
              <a:t>Korleis: </a:t>
            </a:r>
            <a:br>
              <a:rPr lang="nb-NO" sz="3000" b="1" dirty="0">
                <a:ea typeface="Tahoma"/>
                <a:cs typeface="Tahoma"/>
              </a:rPr>
            </a:br>
            <a:r>
              <a:rPr lang="nb-NO" sz="3000" dirty="0" err="1">
                <a:ea typeface="Tahoma"/>
                <a:cs typeface="Tahoma"/>
              </a:rPr>
              <a:t>Gjera</a:t>
            </a:r>
            <a:r>
              <a:rPr lang="nb-NO" sz="3000" dirty="0">
                <a:ea typeface="Tahoma"/>
                <a:cs typeface="Tahoma"/>
              </a:rPr>
              <a:t> </a:t>
            </a:r>
            <a:r>
              <a:rPr lang="nb-NO" sz="3000" dirty="0" err="1">
                <a:ea typeface="Tahoma"/>
                <a:cs typeface="Tahoma"/>
              </a:rPr>
              <a:t>elevane</a:t>
            </a:r>
            <a:r>
              <a:rPr lang="nb-NO" sz="3000" dirty="0">
                <a:ea typeface="Tahoma"/>
                <a:cs typeface="Tahoma"/>
              </a:rPr>
              <a:t> bevisste på å ta sosialt ansvar for </a:t>
            </a:r>
            <a:r>
              <a:rPr lang="nb-NO" sz="3000" dirty="0" err="1">
                <a:ea typeface="Tahoma"/>
                <a:cs typeface="Tahoma"/>
              </a:rPr>
              <a:t>kvarandre</a:t>
            </a:r>
            <a:r>
              <a:rPr lang="nb-NO" sz="3000" dirty="0">
                <a:ea typeface="Tahoma"/>
                <a:cs typeface="Tahoma"/>
              </a:rPr>
              <a:t>, søke hjelp når </a:t>
            </a:r>
            <a:r>
              <a:rPr lang="nb-NO" sz="3000" dirty="0" err="1">
                <a:ea typeface="Tahoma"/>
                <a:cs typeface="Tahoma"/>
              </a:rPr>
              <a:t>dei</a:t>
            </a:r>
            <a:r>
              <a:rPr lang="nb-NO" sz="3000" dirty="0">
                <a:ea typeface="Tahoma"/>
                <a:cs typeface="Tahoma"/>
              </a:rPr>
              <a:t> treng det og øve </a:t>
            </a:r>
            <a:r>
              <a:rPr lang="nb-NO" sz="3000" dirty="0" err="1">
                <a:ea typeface="Tahoma"/>
                <a:cs typeface="Tahoma"/>
              </a:rPr>
              <a:t>eigenskapen</a:t>
            </a:r>
            <a:r>
              <a:rPr lang="nb-NO" sz="3000" dirty="0">
                <a:ea typeface="Tahoma"/>
                <a:cs typeface="Tahoma"/>
              </a:rPr>
              <a:t> i å ta kontakt med andre</a:t>
            </a:r>
            <a:endParaRPr lang="nb-NO" sz="3000" b="1" dirty="0">
              <a:ea typeface="Tahoma"/>
              <a:cs typeface="Tahoma"/>
            </a:endParaRPr>
          </a:p>
          <a:p>
            <a:pPr marL="353060" indent="-353060">
              <a:spcAft>
                <a:spcPts val="1200"/>
              </a:spcAft>
            </a:pPr>
            <a:r>
              <a:rPr lang="nb-NO" sz="3000" b="1" dirty="0">
                <a:ea typeface="Tahoma"/>
                <a:cs typeface="Tahoma"/>
              </a:rPr>
              <a:t>Kopling til Læreplanen: </a:t>
            </a:r>
            <a:br>
              <a:rPr lang="nb-NO" sz="3000" b="1" dirty="0">
                <a:ea typeface="Tahoma"/>
                <a:cs typeface="Tahoma"/>
              </a:rPr>
            </a:br>
            <a:r>
              <a:rPr lang="nb-NO" sz="3000" i="1" dirty="0">
                <a:ea typeface="Tahoma"/>
                <a:cs typeface="Tahoma"/>
              </a:rPr>
              <a:t>«Skolen skal … bidra til at hver elev kan ivareta og utvikle sin identitet i et inkluderende og mangfoldig fellesskap» </a:t>
            </a:r>
            <a:r>
              <a:rPr lang="nb-NO" sz="1800" dirty="0">
                <a:ea typeface="Tahoma"/>
                <a:cs typeface="Tahoma"/>
              </a:rPr>
              <a:t>(Overordna del 1.2: Identitet og kulturelt </a:t>
            </a:r>
            <a:r>
              <a:rPr lang="nb-NO" sz="1800" dirty="0" err="1">
                <a:ea typeface="Tahoma"/>
                <a:cs typeface="Tahoma"/>
              </a:rPr>
              <a:t>mangfald</a:t>
            </a:r>
            <a:r>
              <a:rPr lang="nb-NO" sz="1800" dirty="0">
                <a:ea typeface="Tahoma"/>
                <a:cs typeface="Tahoma"/>
              </a:rPr>
              <a:t>) </a:t>
            </a:r>
            <a:endParaRPr lang="nb-NO" sz="1800" dirty="0">
              <a:latin typeface="Tahoma" panose="020B0604030504040204" pitchFamily="34" charset="0"/>
              <a:ea typeface="Tahoma" panose="020B0604030504040204" pitchFamily="34" charset="0"/>
              <a:cs typeface="Tahoma" panose="020B0604030504040204" pitchFamily="34" charset="0"/>
            </a:endParaRPr>
          </a:p>
        </p:txBody>
      </p:sp>
      <p:sp>
        <p:nvSpPr>
          <p:cNvPr id="4" name="Plassholder for lysbildenummer 3"/>
          <p:cNvSpPr>
            <a:spLocks noGrp="1"/>
          </p:cNvSpPr>
          <p:nvPr>
            <p:ph type="sldNum" sz="quarter" idx="12"/>
          </p:nvPr>
        </p:nvSpPr>
        <p:spPr/>
        <p:txBody>
          <a:bodyPr/>
          <a:lstStyle/>
          <a:p>
            <a:fld id="{71880C0E-C36C-4DBA-B679-AFA49DD8EE9F}" type="slidenum">
              <a:rPr lang="en-GB" smtClean="0"/>
              <a:t>9</a:t>
            </a:fld>
            <a:endParaRPr lang="en-GB"/>
          </a:p>
        </p:txBody>
      </p:sp>
    </p:spTree>
    <p:extLst>
      <p:ext uri="{BB962C8B-B14F-4D97-AF65-F5344CB8AC3E}">
        <p14:creationId xmlns:p14="http://schemas.microsoft.com/office/powerpoint/2010/main" val="2301416386"/>
      </p:ext>
    </p:extLst>
  </p:cSld>
  <p:clrMapOvr>
    <a:masterClrMapping/>
  </p:clrMapOvr>
</p:sld>
</file>

<file path=ppt/theme/theme1.xml><?xml version="1.0" encoding="utf-8"?>
<a:theme xmlns:a="http://schemas.openxmlformats.org/drawingml/2006/main" name="Office-tema">
  <a:themeElements>
    <a:clrScheme name="UiS LMS (8 februar 2018)">
      <a:dk1>
        <a:srgbClr val="050F41"/>
      </a:dk1>
      <a:lt1>
        <a:srgbClr val="F0ECE3"/>
      </a:lt1>
      <a:dk2>
        <a:srgbClr val="000000"/>
      </a:dk2>
      <a:lt2>
        <a:srgbClr val="FFFFFF"/>
      </a:lt2>
      <a:accent1>
        <a:srgbClr val="00535B"/>
      </a:accent1>
      <a:accent2>
        <a:srgbClr val="02998E"/>
      </a:accent2>
      <a:accent3>
        <a:srgbClr val="59DDCD"/>
      </a:accent3>
      <a:accent4>
        <a:srgbClr val="AAC6E9"/>
      </a:accent4>
      <a:accent5>
        <a:srgbClr val="661D1A"/>
      </a:accent5>
      <a:accent6>
        <a:srgbClr val="AE937D"/>
      </a:accent6>
      <a:hlink>
        <a:srgbClr val="00535B"/>
      </a:hlink>
      <a:folHlink>
        <a:srgbClr val="050F4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latin typeface="Tahoma" charset="0"/>
            <a:ea typeface="Tahoma" charset="0"/>
            <a:cs typeface="Tahoma" charset="0"/>
          </a:defRPr>
        </a:defPPr>
      </a:lstStyle>
    </a:txDef>
  </a:objectDefaults>
  <a:extraClrSchemeLst/>
  <a:extLst>
    <a:ext uri="{05A4C25C-085E-4340-85A3-A5531E510DB2}">
      <thm15:themeFamily xmlns:thm15="http://schemas.microsoft.com/office/thememl/2012/main" name="Presentasjon3" id="{7896E5B3-4CE2-4684-ACA5-D05B9B9A6644}" vid="{667D0391-B17F-4D03-B941-D8AAB10C467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Læringsmiljøsenteret_NY_Norsk</Template>
  <TotalTime>607</TotalTime>
  <Words>1201</Words>
  <Application>Microsoft Office PowerPoint</Application>
  <PresentationFormat>Widescreen</PresentationFormat>
  <Paragraphs>159</Paragraphs>
  <Slides>25</Slides>
  <Notes>11</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25</vt:i4>
      </vt:variant>
    </vt:vector>
  </HeadingPairs>
  <TitlesOfParts>
    <vt:vector size="31" baseType="lpstr">
      <vt:lpstr>Arial</vt:lpstr>
      <vt:lpstr>Calibri</vt:lpstr>
      <vt:lpstr>Tahoma</vt:lpstr>
      <vt:lpstr>Times New Roman</vt:lpstr>
      <vt:lpstr>Wingdings</vt:lpstr>
      <vt:lpstr>Office-tema</vt:lpstr>
      <vt:lpstr>Resilient  Kva er det?</vt:lpstr>
      <vt:lpstr>Bakgrunn for utviklinga av Resilient</vt:lpstr>
      <vt:lpstr>Folkehelse og livsmeistring i læreplanen</vt:lpstr>
      <vt:lpstr>Kva er målet med Resilient?</vt:lpstr>
      <vt:lpstr>Er Resilient forsking?</vt:lpstr>
      <vt:lpstr>Kven står bak Resilient?</vt:lpstr>
      <vt:lpstr>Kva består ROBUST av?</vt:lpstr>
      <vt:lpstr>Kva lærer elevane i ROBUST?</vt:lpstr>
      <vt:lpstr>Sosiale relasjonar  </vt:lpstr>
      <vt:lpstr>Merksemdstrening</vt:lpstr>
      <vt:lpstr>Problemløysing</vt:lpstr>
      <vt:lpstr>Kjensler </vt:lpstr>
      <vt:lpstr>Lærande tankesett</vt:lpstr>
      <vt:lpstr>Kopling til Læreplanverket</vt:lpstr>
      <vt:lpstr>Kva består lærarane si vidareutdanning av?</vt:lpstr>
      <vt:lpstr>Organisering av vidareutdanninga</vt:lpstr>
      <vt:lpstr>Kven er med?</vt:lpstr>
      <vt:lpstr>Vil ROBUST bli evaluert og korleis?</vt:lpstr>
      <vt:lpstr>Kva vil bli undersøkt?</vt:lpstr>
      <vt:lpstr>Det er også verdt å merke seg at:</vt:lpstr>
      <vt:lpstr>Kva får skulen ut av dette?</vt:lpstr>
      <vt:lpstr>Aller viktigast!</vt:lpstr>
      <vt:lpstr>Forskingsdesign</vt:lpstr>
      <vt:lpstr>Spørsmål?</vt:lpstr>
      <vt:lpstr>PowerPoint-presentasjon</vt:lpstr>
    </vt:vector>
  </TitlesOfParts>
  <Company>Universitetet i Stavanger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Resilient  Hva er det?</dc:title>
  <dc:creator>Ina Midttveit</dc:creator>
  <cp:lastModifiedBy>Ina Midttveit</cp:lastModifiedBy>
  <cp:revision>55</cp:revision>
  <dcterms:created xsi:type="dcterms:W3CDTF">2019-11-19T06:49:37Z</dcterms:created>
  <dcterms:modified xsi:type="dcterms:W3CDTF">2020-11-20T18:08:46Z</dcterms:modified>
</cp:coreProperties>
</file>