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669088" cy="9775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12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ABD4"/>
    <a:srgbClr val="222F7B"/>
    <a:srgbClr val="0B4CA2"/>
    <a:srgbClr val="1E3FE6"/>
    <a:srgbClr val="2274E2"/>
    <a:srgbClr val="A6BEDE"/>
    <a:srgbClr val="4E90E8"/>
    <a:srgbClr val="1552A5"/>
    <a:srgbClr val="FFFFFF"/>
    <a:srgbClr val="699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6473" autoAdjust="0"/>
    <p:restoredTop sz="96477" autoAdjust="0"/>
  </p:normalViewPr>
  <p:slideViewPr>
    <p:cSldViewPr>
      <p:cViewPr>
        <p:scale>
          <a:sx n="20" d="100"/>
          <a:sy n="20" d="100"/>
        </p:scale>
        <p:origin x="2382" y="-690"/>
      </p:cViewPr>
      <p:guideLst>
        <p:guide orient="horz" pos="13482"/>
        <p:guide pos="12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37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9054F-A423-49EC-9367-5765335E200A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EB767-F89C-4136-917E-AE792FCC5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953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05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1" y="1"/>
            <a:ext cx="2889250" cy="4905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C384ABD-AF24-4D8E-B926-725178677071}" type="datetimeFigureOut">
              <a:rPr lang="nb-NO" smtClean="0"/>
              <a:t>19.01.2022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8525" y="1222375"/>
            <a:ext cx="23320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1"/>
            <a:ext cx="5335588" cy="3848100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289"/>
            <a:ext cx="2889250" cy="49053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1" y="9285289"/>
            <a:ext cx="2889250" cy="49053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6802340-93C5-4F75-B0EA-D6854A73D4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308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02340-93C5-4F75-B0EA-D6854A73D48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673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69896" y="13296642"/>
            <a:ext cx="25735422" cy="917542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541363" y="24255697"/>
            <a:ext cx="21192491" cy="10938473"/>
          </a:xfrm>
        </p:spPr>
        <p:txBody>
          <a:bodyPr/>
          <a:lstStyle>
            <a:lvl1pPr marL="0" indent="0" algn="ctr">
              <a:buNone/>
              <a:defRPr/>
            </a:lvl1pPr>
            <a:lvl2pPr marL="452360" indent="0" algn="ctr">
              <a:buNone/>
              <a:defRPr/>
            </a:lvl2pPr>
            <a:lvl3pPr marL="904722" indent="0" algn="ctr">
              <a:buNone/>
              <a:defRPr/>
            </a:lvl3pPr>
            <a:lvl4pPr marL="1357081" indent="0" algn="ctr">
              <a:buNone/>
              <a:defRPr/>
            </a:lvl4pPr>
            <a:lvl5pPr marL="1809443" indent="0" algn="ctr">
              <a:buNone/>
              <a:defRPr/>
            </a:lvl5pPr>
            <a:lvl6pPr marL="2261803" indent="0" algn="ctr">
              <a:buNone/>
              <a:defRPr/>
            </a:lvl6pPr>
            <a:lvl7pPr marL="2714164" indent="0" algn="ctr">
              <a:buNone/>
              <a:defRPr/>
            </a:lvl7pPr>
            <a:lvl8pPr marL="3166525" indent="0" algn="ctr">
              <a:buNone/>
              <a:defRPr/>
            </a:lvl8pPr>
            <a:lvl9pPr marL="3618884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D8DE21-EC48-BB42-98EE-55C4CF4D1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941853-13E2-0747-8DDF-0389D3E6E5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21572643" y="3807371"/>
            <a:ext cx="6432677" cy="34242324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269895" y="3807371"/>
            <a:ext cx="19151943" cy="3424232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325043-253C-4341-8CE5-92301C847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3EA1DF-A076-B940-9942-9725D1B83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90854" y="27505682"/>
            <a:ext cx="25733852" cy="8501413"/>
          </a:xfrm>
        </p:spPr>
        <p:txBody>
          <a:bodyPr anchor="t"/>
          <a:lstStyle>
            <a:lvl1pPr algn="l">
              <a:defRPr sz="3958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390854" y="18141606"/>
            <a:ext cx="25733852" cy="9364073"/>
          </a:xfrm>
        </p:spPr>
        <p:txBody>
          <a:bodyPr anchor="b"/>
          <a:lstStyle>
            <a:lvl1pPr marL="0" indent="0">
              <a:buNone/>
              <a:defRPr sz="1979"/>
            </a:lvl1pPr>
            <a:lvl2pPr marL="452360" indent="0">
              <a:buNone/>
              <a:defRPr sz="1781"/>
            </a:lvl2pPr>
            <a:lvl3pPr marL="904722" indent="0">
              <a:buNone/>
              <a:defRPr sz="1582"/>
            </a:lvl3pPr>
            <a:lvl4pPr marL="1357081" indent="0">
              <a:buNone/>
              <a:defRPr sz="1385"/>
            </a:lvl4pPr>
            <a:lvl5pPr marL="1809443" indent="0">
              <a:buNone/>
              <a:defRPr sz="1385"/>
            </a:lvl5pPr>
            <a:lvl6pPr marL="2261803" indent="0">
              <a:buNone/>
              <a:defRPr sz="1385"/>
            </a:lvl6pPr>
            <a:lvl7pPr marL="2714164" indent="0">
              <a:buNone/>
              <a:defRPr sz="1385"/>
            </a:lvl7pPr>
            <a:lvl8pPr marL="3166525" indent="0">
              <a:buNone/>
              <a:defRPr sz="1385"/>
            </a:lvl8pPr>
            <a:lvl9pPr marL="3618884" indent="0">
              <a:buNone/>
              <a:defRPr sz="138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FFEB82-5CC9-D947-95E8-DD9807907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269895" y="12367095"/>
            <a:ext cx="12791524" cy="25682600"/>
          </a:xfrm>
        </p:spPr>
        <p:txBody>
          <a:bodyPr/>
          <a:lstStyle>
            <a:lvl1pPr>
              <a:defRPr sz="2771"/>
            </a:lvl1pPr>
            <a:lvl2pPr>
              <a:defRPr sz="2375"/>
            </a:lvl2pPr>
            <a:lvl3pPr>
              <a:defRPr sz="1979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212222" y="12367095"/>
            <a:ext cx="12793096" cy="25682600"/>
          </a:xfrm>
        </p:spPr>
        <p:txBody>
          <a:bodyPr/>
          <a:lstStyle>
            <a:lvl1pPr>
              <a:defRPr sz="2771"/>
            </a:lvl1pPr>
            <a:lvl2pPr>
              <a:defRPr sz="2375"/>
            </a:lvl2pPr>
            <a:lvl3pPr>
              <a:defRPr sz="1979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570A0A-616B-FA42-955E-893E0DE8F8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14311" y="1713317"/>
            <a:ext cx="27246592" cy="7134532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14313" y="9581883"/>
            <a:ext cx="13375886" cy="3992594"/>
          </a:xfrm>
        </p:spPr>
        <p:txBody>
          <a:bodyPr anchor="b"/>
          <a:lstStyle>
            <a:lvl1pPr marL="0" indent="0">
              <a:buNone/>
              <a:defRPr sz="2375" b="1"/>
            </a:lvl1pPr>
            <a:lvl2pPr marL="452360" indent="0">
              <a:buNone/>
              <a:defRPr sz="1979" b="1"/>
            </a:lvl2pPr>
            <a:lvl3pPr marL="904722" indent="0">
              <a:buNone/>
              <a:defRPr sz="1781" b="1"/>
            </a:lvl3pPr>
            <a:lvl4pPr marL="1357081" indent="0">
              <a:buNone/>
              <a:defRPr sz="1582" b="1"/>
            </a:lvl4pPr>
            <a:lvl5pPr marL="1809443" indent="0">
              <a:buNone/>
              <a:defRPr sz="1582" b="1"/>
            </a:lvl5pPr>
            <a:lvl6pPr marL="2261803" indent="0">
              <a:buNone/>
              <a:defRPr sz="1582" b="1"/>
            </a:lvl6pPr>
            <a:lvl7pPr marL="2714164" indent="0">
              <a:buNone/>
              <a:defRPr sz="1582" b="1"/>
            </a:lvl7pPr>
            <a:lvl8pPr marL="3166525" indent="0">
              <a:buNone/>
              <a:defRPr sz="1582" b="1"/>
            </a:lvl8pPr>
            <a:lvl9pPr marL="3618884" indent="0">
              <a:buNone/>
              <a:defRPr sz="1582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14313" y="13574477"/>
            <a:ext cx="13375886" cy="24662157"/>
          </a:xfrm>
        </p:spPr>
        <p:txBody>
          <a:bodyPr/>
          <a:lstStyle>
            <a:lvl1pPr>
              <a:defRPr sz="2375"/>
            </a:lvl1pPr>
            <a:lvl2pPr>
              <a:defRPr sz="1979"/>
            </a:lvl2pPr>
            <a:lvl3pPr>
              <a:defRPr sz="1781"/>
            </a:lvl3pPr>
            <a:lvl4pPr>
              <a:defRPr sz="1582"/>
            </a:lvl4pPr>
            <a:lvl5pPr>
              <a:defRPr sz="1582"/>
            </a:lvl5pPr>
            <a:lvl6pPr>
              <a:defRPr sz="1582"/>
            </a:lvl6pPr>
            <a:lvl7pPr>
              <a:defRPr sz="1582"/>
            </a:lvl7pPr>
            <a:lvl8pPr>
              <a:defRPr sz="1582"/>
            </a:lvl8pPr>
            <a:lvl9pPr>
              <a:defRPr sz="1582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15378736" y="9581883"/>
            <a:ext cx="13382169" cy="3992594"/>
          </a:xfrm>
        </p:spPr>
        <p:txBody>
          <a:bodyPr anchor="b"/>
          <a:lstStyle>
            <a:lvl1pPr marL="0" indent="0">
              <a:buNone/>
              <a:defRPr sz="2375" b="1"/>
            </a:lvl1pPr>
            <a:lvl2pPr marL="452360" indent="0">
              <a:buNone/>
              <a:defRPr sz="1979" b="1"/>
            </a:lvl2pPr>
            <a:lvl3pPr marL="904722" indent="0">
              <a:buNone/>
              <a:defRPr sz="1781" b="1"/>
            </a:lvl3pPr>
            <a:lvl4pPr marL="1357081" indent="0">
              <a:buNone/>
              <a:defRPr sz="1582" b="1"/>
            </a:lvl4pPr>
            <a:lvl5pPr marL="1809443" indent="0">
              <a:buNone/>
              <a:defRPr sz="1582" b="1"/>
            </a:lvl5pPr>
            <a:lvl6pPr marL="2261803" indent="0">
              <a:buNone/>
              <a:defRPr sz="1582" b="1"/>
            </a:lvl6pPr>
            <a:lvl7pPr marL="2714164" indent="0">
              <a:buNone/>
              <a:defRPr sz="1582" b="1"/>
            </a:lvl7pPr>
            <a:lvl8pPr marL="3166525" indent="0">
              <a:buNone/>
              <a:defRPr sz="1582" b="1"/>
            </a:lvl8pPr>
            <a:lvl9pPr marL="3618884" indent="0">
              <a:buNone/>
              <a:defRPr sz="1582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15378736" y="13574477"/>
            <a:ext cx="13382169" cy="24662157"/>
          </a:xfrm>
        </p:spPr>
        <p:txBody>
          <a:bodyPr/>
          <a:lstStyle>
            <a:lvl1pPr>
              <a:defRPr sz="2375"/>
            </a:lvl1pPr>
            <a:lvl2pPr>
              <a:defRPr sz="1979"/>
            </a:lvl2pPr>
            <a:lvl3pPr>
              <a:defRPr sz="1781"/>
            </a:lvl3pPr>
            <a:lvl4pPr>
              <a:defRPr sz="1582"/>
            </a:lvl4pPr>
            <a:lvl5pPr>
              <a:defRPr sz="1582"/>
            </a:lvl5pPr>
            <a:lvl6pPr>
              <a:defRPr sz="1582"/>
            </a:lvl6pPr>
            <a:lvl7pPr>
              <a:defRPr sz="1582"/>
            </a:lvl7pPr>
            <a:lvl8pPr>
              <a:defRPr sz="1582"/>
            </a:lvl8pPr>
            <a:lvl9pPr>
              <a:defRPr sz="1582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A7FE08-E656-EE4E-8CE4-3971F4A5E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F7B604-1550-674D-A69E-32AC2D1F8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B44FD-8260-A94D-93F0-BAA86FDEE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14310" y="1704742"/>
            <a:ext cx="9959262" cy="7252870"/>
          </a:xfrm>
        </p:spPr>
        <p:txBody>
          <a:bodyPr anchor="b"/>
          <a:lstStyle>
            <a:lvl1pPr algn="l">
              <a:defRPr sz="1979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36444" y="1704742"/>
            <a:ext cx="16924461" cy="36531892"/>
          </a:xfrm>
        </p:spPr>
        <p:txBody>
          <a:bodyPr/>
          <a:lstStyle>
            <a:lvl1pPr>
              <a:defRPr sz="3166"/>
            </a:lvl1pPr>
            <a:lvl2pPr>
              <a:defRPr sz="2771"/>
            </a:lvl2pPr>
            <a:lvl3pPr>
              <a:defRPr sz="2375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514310" y="8957612"/>
            <a:ext cx="9959262" cy="29279022"/>
          </a:xfrm>
        </p:spPr>
        <p:txBody>
          <a:bodyPr/>
          <a:lstStyle>
            <a:lvl1pPr marL="0" indent="0">
              <a:buNone/>
              <a:defRPr sz="1385"/>
            </a:lvl1pPr>
            <a:lvl2pPr marL="452360" indent="0">
              <a:buNone/>
              <a:defRPr sz="1187"/>
            </a:lvl2pPr>
            <a:lvl3pPr marL="904722" indent="0">
              <a:buNone/>
              <a:defRPr sz="990"/>
            </a:lvl3pPr>
            <a:lvl4pPr marL="1357081" indent="0">
              <a:buNone/>
              <a:defRPr sz="891"/>
            </a:lvl4pPr>
            <a:lvl5pPr marL="1809443" indent="0">
              <a:buNone/>
              <a:defRPr sz="891"/>
            </a:lvl5pPr>
            <a:lvl6pPr marL="2261803" indent="0">
              <a:buNone/>
              <a:defRPr sz="891"/>
            </a:lvl6pPr>
            <a:lvl7pPr marL="2714164" indent="0">
              <a:buNone/>
              <a:defRPr sz="891"/>
            </a:lvl7pPr>
            <a:lvl8pPr marL="3166525" indent="0">
              <a:buNone/>
              <a:defRPr sz="891"/>
            </a:lvl8pPr>
            <a:lvl9pPr marL="3618884" indent="0">
              <a:buNone/>
              <a:defRPr sz="89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41972C-9B20-454D-8C8B-C98AC2D48C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34717" y="29963322"/>
            <a:ext cx="18163871" cy="3536396"/>
          </a:xfrm>
        </p:spPr>
        <p:txBody>
          <a:bodyPr anchor="b"/>
          <a:lstStyle>
            <a:lvl1pPr algn="l">
              <a:defRPr sz="1979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934717" y="3824524"/>
            <a:ext cx="18163871" cy="25682601"/>
          </a:xfrm>
        </p:spPr>
        <p:txBody>
          <a:bodyPr/>
          <a:lstStyle>
            <a:lvl1pPr marL="0" indent="0">
              <a:buNone/>
              <a:defRPr sz="3166"/>
            </a:lvl1pPr>
            <a:lvl2pPr marL="452360" indent="0">
              <a:buNone/>
              <a:defRPr sz="2771"/>
            </a:lvl2pPr>
            <a:lvl3pPr marL="904722" indent="0">
              <a:buNone/>
              <a:defRPr sz="2375"/>
            </a:lvl3pPr>
            <a:lvl4pPr marL="1357081" indent="0">
              <a:buNone/>
              <a:defRPr sz="1979"/>
            </a:lvl4pPr>
            <a:lvl5pPr marL="1809443" indent="0">
              <a:buNone/>
              <a:defRPr sz="1979"/>
            </a:lvl5pPr>
            <a:lvl6pPr marL="2261803" indent="0">
              <a:buNone/>
              <a:defRPr sz="1979"/>
            </a:lvl6pPr>
            <a:lvl7pPr marL="2714164" indent="0">
              <a:buNone/>
              <a:defRPr sz="1979"/>
            </a:lvl7pPr>
            <a:lvl8pPr marL="3166525" indent="0">
              <a:buNone/>
              <a:defRPr sz="1979"/>
            </a:lvl8pPr>
            <a:lvl9pPr marL="3618884" indent="0">
              <a:buNone/>
              <a:defRPr sz="1979"/>
            </a:lvl9pPr>
          </a:lstStyle>
          <a:p>
            <a:r>
              <a:rPr lang="nb-NO"/>
              <a:t>Klikk på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934717" y="33499716"/>
            <a:ext cx="18163871" cy="5023328"/>
          </a:xfrm>
        </p:spPr>
        <p:txBody>
          <a:bodyPr/>
          <a:lstStyle>
            <a:lvl1pPr marL="0" indent="0">
              <a:buNone/>
              <a:defRPr sz="1385"/>
            </a:lvl1pPr>
            <a:lvl2pPr marL="452360" indent="0">
              <a:buNone/>
              <a:defRPr sz="1187"/>
            </a:lvl2pPr>
            <a:lvl3pPr marL="904722" indent="0">
              <a:buNone/>
              <a:defRPr sz="990"/>
            </a:lvl3pPr>
            <a:lvl4pPr marL="1357081" indent="0">
              <a:buNone/>
              <a:defRPr sz="891"/>
            </a:lvl4pPr>
            <a:lvl5pPr marL="1809443" indent="0">
              <a:buNone/>
              <a:defRPr sz="891"/>
            </a:lvl5pPr>
            <a:lvl6pPr marL="2261803" indent="0">
              <a:buNone/>
              <a:defRPr sz="891"/>
            </a:lvl6pPr>
            <a:lvl7pPr marL="2714164" indent="0">
              <a:buNone/>
              <a:defRPr sz="891"/>
            </a:lvl7pPr>
            <a:lvl8pPr marL="3166525" indent="0">
              <a:buNone/>
              <a:defRPr sz="891"/>
            </a:lvl8pPr>
            <a:lvl9pPr marL="3618884" indent="0">
              <a:buNone/>
              <a:defRPr sz="89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10200D-62B6-3744-A07E-EED4950A0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9896" y="3807372"/>
            <a:ext cx="25735422" cy="713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9896" y="12367095"/>
            <a:ext cx="25735422" cy="256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69895" y="38996392"/>
            <a:ext cx="6308580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defTabSz="3967580">
              <a:defRPr sz="6234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25" y="38996392"/>
            <a:ext cx="9586967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algn="ctr" defTabSz="3967580">
              <a:defRPr sz="6234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6738" y="38996392"/>
            <a:ext cx="6308580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algn="r" defTabSz="3967580">
              <a:defRPr sz="6234"/>
            </a:lvl1pPr>
          </a:lstStyle>
          <a:p>
            <a:fld id="{60116D8C-F65B-8E4E-8710-7E56EB4E34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2360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04722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57081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09443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1487451" indent="-1487451" algn="l" defTabSz="3967580" rtl="0" eaLnBrk="1" fontAlgn="base" hangingPunct="1">
        <a:spcBef>
          <a:spcPct val="20000"/>
        </a:spcBef>
        <a:spcAft>
          <a:spcPct val="0"/>
        </a:spcAft>
        <a:buChar char="•"/>
        <a:defRPr sz="13654">
          <a:solidFill>
            <a:schemeClr val="tx1"/>
          </a:solidFill>
          <a:latin typeface="+mn-lt"/>
          <a:ea typeface="+mn-ea"/>
          <a:cs typeface="+mn-cs"/>
        </a:defRPr>
      </a:lvl1pPr>
      <a:lvl2pPr marL="3223070" indent="-1236139" algn="l" defTabSz="3967580" rtl="0" eaLnBrk="1" fontAlgn="base" hangingPunct="1">
        <a:spcBef>
          <a:spcPct val="20000"/>
        </a:spcBef>
        <a:spcAft>
          <a:spcPct val="0"/>
        </a:spcAft>
        <a:buChar char="–"/>
        <a:defRPr sz="11972">
          <a:solidFill>
            <a:schemeClr val="tx1"/>
          </a:solidFill>
          <a:latin typeface="+mn-lt"/>
          <a:ea typeface="+mn-ea"/>
        </a:defRPr>
      </a:lvl2pPr>
      <a:lvl3pPr marL="4960260" indent="-992679" algn="l" defTabSz="3967580" rtl="0" eaLnBrk="1" fontAlgn="base" hangingPunct="1">
        <a:spcBef>
          <a:spcPct val="20000"/>
        </a:spcBef>
        <a:spcAft>
          <a:spcPct val="0"/>
        </a:spcAft>
        <a:buChar char="•"/>
        <a:defRPr sz="10389">
          <a:solidFill>
            <a:schemeClr val="tx1"/>
          </a:solidFill>
          <a:latin typeface="+mn-lt"/>
          <a:ea typeface="+mn-ea"/>
        </a:defRPr>
      </a:lvl3pPr>
      <a:lvl4pPr marL="6947192" indent="-992679" algn="l" defTabSz="3967580" rtl="0" eaLnBrk="1" fontAlgn="base" hangingPunct="1">
        <a:spcBef>
          <a:spcPct val="20000"/>
        </a:spcBef>
        <a:spcAft>
          <a:spcPct val="0"/>
        </a:spcAft>
        <a:buChar char="–"/>
        <a:defRPr sz="8708">
          <a:solidFill>
            <a:schemeClr val="tx1"/>
          </a:solidFill>
          <a:latin typeface="+mn-lt"/>
          <a:ea typeface="+mn-ea"/>
        </a:defRPr>
      </a:lvl4pPr>
      <a:lvl5pPr marL="8927841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5pPr>
      <a:lvl6pPr marL="938020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6pPr>
      <a:lvl7pPr marL="983256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7pPr>
      <a:lvl8pPr marL="1028492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8pPr>
      <a:lvl9pPr marL="10737283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n-NO"/>
      </a:defPPr>
      <a:lvl1pPr marL="0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360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722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7081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443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803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4164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6525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884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ktangel 39">
            <a:extLst>
              <a:ext uri="{FF2B5EF4-FFF2-40B4-BE49-F238E27FC236}">
                <a16:creationId xmlns:a16="http://schemas.microsoft.com/office/drawing/2014/main" id="{FDD7AD09-D701-4761-A0A0-262479276E89}"/>
              </a:ext>
            </a:extLst>
          </p:cNvPr>
          <p:cNvSpPr/>
          <p:nvPr/>
        </p:nvSpPr>
        <p:spPr>
          <a:xfrm>
            <a:off x="-161" y="40946355"/>
            <a:ext cx="13320874" cy="23812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5" name="Gruppe 14"/>
          <p:cNvGrpSpPr/>
          <p:nvPr/>
        </p:nvGrpSpPr>
        <p:grpSpPr>
          <a:xfrm>
            <a:off x="3123284" y="1295550"/>
            <a:ext cx="24028644" cy="3024862"/>
            <a:chOff x="3503072" y="1611812"/>
            <a:chExt cx="24028644" cy="3024862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3503072" y="1611812"/>
              <a:ext cx="24028644" cy="1199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464" tIns="45230" rIns="90464" bIns="4523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7200" b="1" dirty="0">
                  <a:latin typeface="Calibri" panose="020F0502020204030204" pitchFamily="34" charset="0"/>
                  <a:ea typeface="Calibri" charset="0"/>
                  <a:cs typeface="Calibri" charset="0"/>
                </a:rPr>
                <a:t>Title of contribution</a:t>
              </a:r>
              <a:endParaRPr lang="nb-NO" sz="7200" dirty="0">
                <a:latin typeface="Calibri" panose="020F0502020204030204" pitchFamily="34" charset="0"/>
                <a:ea typeface="Calibri" charset="0"/>
                <a:cs typeface="Calibri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503072" y="3893614"/>
              <a:ext cx="24028644" cy="743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464" tIns="45230" rIns="90464" bIns="4523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792"/>
                </a:spcAft>
              </a:pPr>
              <a:r>
                <a:rPr lang="en-US" sz="40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Name and affiliation (number) of authors</a:t>
              </a:r>
              <a:endParaRPr lang="en-US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172611" y="4687758"/>
            <a:ext cx="17929991" cy="4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64" tIns="45230" rIns="90464" bIns="45230">
            <a:prstTxWarp prst="textNoShape">
              <a:avLst/>
            </a:prstTxWarp>
            <a:spAutoFit/>
          </a:bodyPr>
          <a:lstStyle/>
          <a:p>
            <a:pPr algn="ctr"/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kstSylinder 46"/>
          <p:cNvSpPr txBox="1"/>
          <p:nvPr/>
        </p:nvSpPr>
        <p:spPr>
          <a:xfrm>
            <a:off x="7922307" y="14753899"/>
            <a:ext cx="184731" cy="457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n-NO" sz="2375" dirty="0"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5572" y="5618868"/>
            <a:ext cx="12411512" cy="717565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Introduction</a:t>
            </a:r>
          </a:p>
          <a:p>
            <a:pPr defTabSz="904722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2375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5572" y="13135561"/>
            <a:ext cx="12411514" cy="2487611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Objectives</a:t>
            </a:r>
          </a:p>
          <a:p>
            <a:pPr algn="ctr"/>
            <a:endParaRPr lang="en-US" sz="2375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5572" y="15964212"/>
            <a:ext cx="12411513" cy="24684271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Methods</a:t>
            </a:r>
            <a:endParaRPr lang="en-US" altLang="zh-CN" sz="3600" b="1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dirty="0" bmk="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1582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3430431" y="5618868"/>
            <a:ext cx="16314331" cy="23464129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Results</a:t>
            </a:r>
            <a:endParaRPr lang="en-US" altLang="zh-CN" sz="3200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904722"/>
            <a:endParaRPr lang="en-US" altLang="zh-CN" sz="3562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3430431" y="29322761"/>
            <a:ext cx="16314331" cy="725556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Conclusions</a:t>
            </a: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Further work</a:t>
            </a:r>
          </a:p>
          <a:p>
            <a:endParaRPr lang="en-US" altLang="zh-CN" dirty="0" bmk="OLE_LINK7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430430" y="36845100"/>
            <a:ext cx="11068216" cy="3803383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Acknowledgement</a:t>
            </a:r>
            <a:endParaRPr lang="en-US" altLang="zh-CN" sz="3600" dirty="0" bmk="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4770098" y="36845099"/>
            <a:ext cx="4974664" cy="380338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Contact information</a:t>
            </a:r>
          </a:p>
          <a:p>
            <a:pPr defTabSz="904722">
              <a:lnSpc>
                <a:spcPct val="114000"/>
              </a:lnSpc>
            </a:pPr>
            <a:endParaRPr lang="en-US" altLang="zh-CN" dirty="0">
              <a:solidFill>
                <a:schemeClr val="tx1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18918" y="22705770"/>
            <a:ext cx="55535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3027487">
              <a:defRPr/>
            </a:pPr>
            <a:endParaRPr lang="en-US" altLang="zh-CN" sz="1400" dirty="0" bmk="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0262" y="29464569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nb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525572" y="1291302"/>
            <a:ext cx="43847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Logo of affiliated institution</a:t>
            </a:r>
          </a:p>
          <a:p>
            <a:pPr algn="ctr"/>
            <a:endParaRPr lang="en-GB" sz="5400" dirty="0"/>
          </a:p>
          <a:p>
            <a:pPr algn="ctr"/>
            <a:endParaRPr lang="en-GB" sz="5400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25360004" y="1291302"/>
            <a:ext cx="43847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Logo of affiliated institution</a:t>
            </a:r>
          </a:p>
          <a:p>
            <a:pPr algn="ctr"/>
            <a:endParaRPr lang="en-GB" sz="5400" dirty="0"/>
          </a:p>
          <a:p>
            <a:pPr algn="ctr"/>
            <a:endParaRPr lang="en-GB" sz="5400" dirty="0"/>
          </a:p>
        </p:txBody>
      </p:sp>
      <p:pic>
        <p:nvPicPr>
          <p:cNvPr id="30" name="Grafikk 29">
            <a:extLst>
              <a:ext uri="{FF2B5EF4-FFF2-40B4-BE49-F238E27FC236}">
                <a16:creationId xmlns:a16="http://schemas.microsoft.com/office/drawing/2014/main" id="{5C196355-9EA4-4790-B445-444DA19648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b="58227"/>
          <a:stretch/>
        </p:blipFill>
        <p:spPr>
          <a:xfrm>
            <a:off x="0" y="41244031"/>
            <a:ext cx="12192000" cy="1328202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EFD0F339-E9E9-4DA7-BA7D-5A8E816E55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0713" y="40946355"/>
            <a:ext cx="16954500" cy="2381250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6D9D3F24-C728-4670-A813-4B949C490E53}"/>
              </a:ext>
            </a:extLst>
          </p:cNvPr>
          <p:cNvSpPr txBox="1"/>
          <p:nvPr/>
        </p:nvSpPr>
        <p:spPr>
          <a:xfrm>
            <a:off x="551296" y="41629148"/>
            <a:ext cx="16314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Norway 2022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ster_IOR_Norway_2019_Template_non-centre  -  Skrivebeskyttet" id="{76046241-7C93-4917-A880-13A1323014A7}" vid="{E90EE25A-1DA3-4198-80BE-2D7DDCF16B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Poster_Energy_Norway_2022_Template</Template>
  <TotalTime>0</TotalTime>
  <Words>34</Words>
  <Application>Microsoft Office PowerPoint</Application>
  <PresentationFormat>Egendefinert</PresentationFormat>
  <Paragraphs>36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Blank Presentation</vt:lpstr>
      <vt:lpstr>PowerPoint-presentasjon</vt:lpstr>
    </vt:vector>
  </TitlesOfParts>
  <Manager/>
  <Company>udo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Kjersti Riiber</dc:creator>
  <cp:keywords/>
  <dc:description/>
  <cp:lastModifiedBy>Kjersti Riiber</cp:lastModifiedBy>
  <cp:revision>1</cp:revision>
  <cp:lastPrinted>2016-04-23T14:25:58Z</cp:lastPrinted>
  <dcterms:created xsi:type="dcterms:W3CDTF">2022-01-19T12:30:32Z</dcterms:created>
  <dcterms:modified xsi:type="dcterms:W3CDTF">2022-01-19T12:31:25Z</dcterms:modified>
  <cp:category/>
</cp:coreProperties>
</file>