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82BB5-EDA4-814A-AC9F-241F0D2E4F05}" v="1" dt="2022-10-17T12:07:30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8"/>
    <p:restoredTop sz="96327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95F01-9AD4-4A45-8D79-067C91D1FEDD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014043-C9EE-430C-A85B-18755D3F7924}">
      <dgm:prSet/>
      <dgm:spPr/>
      <dgm:t>
        <a:bodyPr/>
        <a:lstStyle/>
        <a:p>
          <a:r>
            <a:rPr lang="nb-NO"/>
            <a:t>Deltar i arbeidet med å arrangere konferanser.</a:t>
          </a:r>
          <a:endParaRPr lang="en-US"/>
        </a:p>
      </dgm:t>
    </dgm:pt>
    <dgm:pt modelId="{C9FA0DEE-04DD-46B1-8920-67B60A8FD1CA}" type="parTrans" cxnId="{C2085351-DB7B-4355-8499-AB0C27BC2EE6}">
      <dgm:prSet/>
      <dgm:spPr/>
      <dgm:t>
        <a:bodyPr/>
        <a:lstStyle/>
        <a:p>
          <a:endParaRPr lang="en-US"/>
        </a:p>
      </dgm:t>
    </dgm:pt>
    <dgm:pt modelId="{3CA006EB-203E-46C1-84F2-618F9C5C6F89}" type="sibTrans" cxnId="{C2085351-DB7B-4355-8499-AB0C27BC2EE6}">
      <dgm:prSet/>
      <dgm:spPr/>
      <dgm:t>
        <a:bodyPr/>
        <a:lstStyle/>
        <a:p>
          <a:endParaRPr lang="en-US"/>
        </a:p>
      </dgm:t>
    </dgm:pt>
    <dgm:pt modelId="{6D89549D-7475-4510-9B94-A537DB087BA0}">
      <dgm:prSet/>
      <dgm:spPr/>
      <dgm:t>
        <a:bodyPr/>
        <a:lstStyle/>
        <a:p>
          <a:r>
            <a:rPr lang="nb-NO"/>
            <a:t>Lærer om vårt næringspolitiske arbeid.</a:t>
          </a:r>
          <a:endParaRPr lang="en-US"/>
        </a:p>
      </dgm:t>
    </dgm:pt>
    <dgm:pt modelId="{29D7477F-496A-4AE8-A820-AA916D7B6187}" type="parTrans" cxnId="{41FD0D11-89B9-4958-AD38-E9BE3009BF4C}">
      <dgm:prSet/>
      <dgm:spPr/>
      <dgm:t>
        <a:bodyPr/>
        <a:lstStyle/>
        <a:p>
          <a:endParaRPr lang="en-US"/>
        </a:p>
      </dgm:t>
    </dgm:pt>
    <dgm:pt modelId="{4929C5FE-8D3A-4AD2-830C-1B244BBB9A1D}" type="sibTrans" cxnId="{41FD0D11-89B9-4958-AD38-E9BE3009BF4C}">
      <dgm:prSet/>
      <dgm:spPr/>
      <dgm:t>
        <a:bodyPr/>
        <a:lstStyle/>
        <a:p>
          <a:endParaRPr lang="en-US"/>
        </a:p>
      </dgm:t>
    </dgm:pt>
    <dgm:pt modelId="{86B7E60E-D3AA-4F45-9A97-6C4E13A359DC}">
      <dgm:prSet/>
      <dgm:spPr/>
      <dgm:t>
        <a:bodyPr/>
        <a:lstStyle/>
        <a:p>
          <a:r>
            <a:rPr lang="nb-NO"/>
            <a:t>Bidrar i foreningens internasjonale arbeid.</a:t>
          </a:r>
          <a:endParaRPr lang="en-US"/>
        </a:p>
      </dgm:t>
    </dgm:pt>
    <dgm:pt modelId="{486A2CDA-49D9-4BB8-BD34-81CD097C9691}" type="parTrans" cxnId="{13638199-8B0D-4893-A2CE-DF0E864B41D8}">
      <dgm:prSet/>
      <dgm:spPr/>
      <dgm:t>
        <a:bodyPr/>
        <a:lstStyle/>
        <a:p>
          <a:endParaRPr lang="en-US"/>
        </a:p>
      </dgm:t>
    </dgm:pt>
    <dgm:pt modelId="{FA957619-1899-4483-AFDB-9A640EA17F6A}" type="sibTrans" cxnId="{13638199-8B0D-4893-A2CE-DF0E864B41D8}">
      <dgm:prSet/>
      <dgm:spPr/>
      <dgm:t>
        <a:bodyPr/>
        <a:lstStyle/>
        <a:p>
          <a:endParaRPr lang="en-US"/>
        </a:p>
      </dgm:t>
    </dgm:pt>
    <dgm:pt modelId="{260E9D67-74AE-4DE0-A95C-4E1C2AF1F38A}">
      <dgm:prSet/>
      <dgm:spPr/>
      <dgm:t>
        <a:bodyPr/>
        <a:lstStyle/>
        <a:p>
          <a:r>
            <a:rPr lang="nb-NO"/>
            <a:t>Blir med og organiserer digitale events.</a:t>
          </a:r>
          <a:endParaRPr lang="en-US"/>
        </a:p>
      </dgm:t>
    </dgm:pt>
    <dgm:pt modelId="{EAE3B9C1-F5B6-4116-946F-21C557080902}" type="parTrans" cxnId="{C5DFBAB1-6F0C-4F13-ABDA-4DEEB4E6FC35}">
      <dgm:prSet/>
      <dgm:spPr/>
      <dgm:t>
        <a:bodyPr/>
        <a:lstStyle/>
        <a:p>
          <a:endParaRPr lang="en-US"/>
        </a:p>
      </dgm:t>
    </dgm:pt>
    <dgm:pt modelId="{52BCC732-3ABE-4948-9CFC-A4742A35EC65}" type="sibTrans" cxnId="{C5DFBAB1-6F0C-4F13-ABDA-4DEEB4E6FC35}">
      <dgm:prSet/>
      <dgm:spPr/>
      <dgm:t>
        <a:bodyPr/>
        <a:lstStyle/>
        <a:p>
          <a:endParaRPr lang="en-US"/>
        </a:p>
      </dgm:t>
    </dgm:pt>
    <dgm:pt modelId="{726CB251-EBDC-4E6C-82BA-2A55ED4DCCB2}">
      <dgm:prSet/>
      <dgm:spPr/>
      <dgm:t>
        <a:bodyPr/>
        <a:lstStyle/>
        <a:p>
          <a:r>
            <a:rPr lang="nb-NO"/>
            <a:t>Produserer innhold til våre kanaler.</a:t>
          </a:r>
          <a:endParaRPr lang="en-US"/>
        </a:p>
      </dgm:t>
    </dgm:pt>
    <dgm:pt modelId="{84F24B00-C390-4AC5-9055-9E766AEE9681}" type="parTrans" cxnId="{1842E247-7A30-48F8-8591-41AFD44A4F49}">
      <dgm:prSet/>
      <dgm:spPr/>
      <dgm:t>
        <a:bodyPr/>
        <a:lstStyle/>
        <a:p>
          <a:endParaRPr lang="en-US"/>
        </a:p>
      </dgm:t>
    </dgm:pt>
    <dgm:pt modelId="{AE8BD1B7-602A-46AA-B028-86A221EE90B9}" type="sibTrans" cxnId="{1842E247-7A30-48F8-8591-41AFD44A4F49}">
      <dgm:prSet/>
      <dgm:spPr/>
      <dgm:t>
        <a:bodyPr/>
        <a:lstStyle/>
        <a:p>
          <a:endParaRPr lang="en-US"/>
        </a:p>
      </dgm:t>
    </dgm:pt>
    <dgm:pt modelId="{D39A1E96-24DF-324C-81EA-1DA19B577832}" type="pres">
      <dgm:prSet presAssocID="{75E95F01-9AD4-4A45-8D79-067C91D1FEDD}" presName="Name0" presStyleCnt="0">
        <dgm:presLayoutVars>
          <dgm:dir/>
          <dgm:animLvl val="lvl"/>
          <dgm:resizeHandles val="exact"/>
        </dgm:presLayoutVars>
      </dgm:prSet>
      <dgm:spPr/>
    </dgm:pt>
    <dgm:pt modelId="{22728298-83DE-3548-98DF-CC95C29632F9}" type="pres">
      <dgm:prSet presAssocID="{8C014043-C9EE-430C-A85B-18755D3F7924}" presName="linNode" presStyleCnt="0"/>
      <dgm:spPr/>
    </dgm:pt>
    <dgm:pt modelId="{E542FD40-8CC9-954D-AFED-EF3AFFB4B185}" type="pres">
      <dgm:prSet presAssocID="{8C014043-C9EE-430C-A85B-18755D3F792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95DC81C-FE4D-974E-BA2D-A322573D187D}" type="pres">
      <dgm:prSet presAssocID="{3CA006EB-203E-46C1-84F2-618F9C5C6F89}" presName="sp" presStyleCnt="0"/>
      <dgm:spPr/>
    </dgm:pt>
    <dgm:pt modelId="{6E1F7198-385C-C94F-A41C-B5C47A99F038}" type="pres">
      <dgm:prSet presAssocID="{6D89549D-7475-4510-9B94-A537DB087BA0}" presName="linNode" presStyleCnt="0"/>
      <dgm:spPr/>
    </dgm:pt>
    <dgm:pt modelId="{FE83A486-35E0-B144-BEBF-278D268D0BED}" type="pres">
      <dgm:prSet presAssocID="{6D89549D-7475-4510-9B94-A537DB087BA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8EA9696-390D-A643-AB1C-C7FD6ADFE73D}" type="pres">
      <dgm:prSet presAssocID="{4929C5FE-8D3A-4AD2-830C-1B244BBB9A1D}" presName="sp" presStyleCnt="0"/>
      <dgm:spPr/>
    </dgm:pt>
    <dgm:pt modelId="{9222B61D-4A9F-ED4D-B661-A52BDEE94191}" type="pres">
      <dgm:prSet presAssocID="{86B7E60E-D3AA-4F45-9A97-6C4E13A359DC}" presName="linNode" presStyleCnt="0"/>
      <dgm:spPr/>
    </dgm:pt>
    <dgm:pt modelId="{BD68AC60-D57F-4441-8D9F-9807A2AFFB2D}" type="pres">
      <dgm:prSet presAssocID="{86B7E60E-D3AA-4F45-9A97-6C4E13A359D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F273DC0-B169-2F47-BCEB-1D992E848B0D}" type="pres">
      <dgm:prSet presAssocID="{FA957619-1899-4483-AFDB-9A640EA17F6A}" presName="sp" presStyleCnt="0"/>
      <dgm:spPr/>
    </dgm:pt>
    <dgm:pt modelId="{7566BC10-1205-604D-A042-C9E2BF657814}" type="pres">
      <dgm:prSet presAssocID="{260E9D67-74AE-4DE0-A95C-4E1C2AF1F38A}" presName="linNode" presStyleCnt="0"/>
      <dgm:spPr/>
    </dgm:pt>
    <dgm:pt modelId="{870AF0F1-F0BE-D748-9CCD-949DE3B9A0CB}" type="pres">
      <dgm:prSet presAssocID="{260E9D67-74AE-4DE0-A95C-4E1C2AF1F38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2B41336-1559-E941-AF3D-981B7D751E88}" type="pres">
      <dgm:prSet presAssocID="{52BCC732-3ABE-4948-9CFC-A4742A35EC65}" presName="sp" presStyleCnt="0"/>
      <dgm:spPr/>
    </dgm:pt>
    <dgm:pt modelId="{8BB39E7A-B48C-2F49-AD4B-E6889B425212}" type="pres">
      <dgm:prSet presAssocID="{726CB251-EBDC-4E6C-82BA-2A55ED4DCCB2}" presName="linNode" presStyleCnt="0"/>
      <dgm:spPr/>
    </dgm:pt>
    <dgm:pt modelId="{DADD1EF0-224A-994A-A22D-73C445EE12C9}" type="pres">
      <dgm:prSet presAssocID="{726CB251-EBDC-4E6C-82BA-2A55ED4DCCB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1FD0D11-89B9-4958-AD38-E9BE3009BF4C}" srcId="{75E95F01-9AD4-4A45-8D79-067C91D1FEDD}" destId="{6D89549D-7475-4510-9B94-A537DB087BA0}" srcOrd="1" destOrd="0" parTransId="{29D7477F-496A-4AE8-A820-AA916D7B6187}" sibTransId="{4929C5FE-8D3A-4AD2-830C-1B244BBB9A1D}"/>
    <dgm:cxn modelId="{42556B1E-8054-1B47-8261-74C473BCB6C4}" type="presOf" srcId="{726CB251-EBDC-4E6C-82BA-2A55ED4DCCB2}" destId="{DADD1EF0-224A-994A-A22D-73C445EE12C9}" srcOrd="0" destOrd="0" presId="urn:microsoft.com/office/officeart/2005/8/layout/vList5"/>
    <dgm:cxn modelId="{F57A4C28-9152-6240-814F-FA684B1F35EC}" type="presOf" srcId="{75E95F01-9AD4-4A45-8D79-067C91D1FEDD}" destId="{D39A1E96-24DF-324C-81EA-1DA19B577832}" srcOrd="0" destOrd="0" presId="urn:microsoft.com/office/officeart/2005/8/layout/vList5"/>
    <dgm:cxn modelId="{1842E247-7A30-48F8-8591-41AFD44A4F49}" srcId="{75E95F01-9AD4-4A45-8D79-067C91D1FEDD}" destId="{726CB251-EBDC-4E6C-82BA-2A55ED4DCCB2}" srcOrd="4" destOrd="0" parTransId="{84F24B00-C390-4AC5-9055-9E766AEE9681}" sibTransId="{AE8BD1B7-602A-46AA-B028-86A221EE90B9}"/>
    <dgm:cxn modelId="{B01BCB68-3025-7541-B873-10680CE636C4}" type="presOf" srcId="{86B7E60E-D3AA-4F45-9A97-6C4E13A359DC}" destId="{BD68AC60-D57F-4441-8D9F-9807A2AFFB2D}" srcOrd="0" destOrd="0" presId="urn:microsoft.com/office/officeart/2005/8/layout/vList5"/>
    <dgm:cxn modelId="{C2085351-DB7B-4355-8499-AB0C27BC2EE6}" srcId="{75E95F01-9AD4-4A45-8D79-067C91D1FEDD}" destId="{8C014043-C9EE-430C-A85B-18755D3F7924}" srcOrd="0" destOrd="0" parTransId="{C9FA0DEE-04DD-46B1-8920-67B60A8FD1CA}" sibTransId="{3CA006EB-203E-46C1-84F2-618F9C5C6F89}"/>
    <dgm:cxn modelId="{FA88A954-116A-5A44-B845-23601DAB49C3}" type="presOf" srcId="{8C014043-C9EE-430C-A85B-18755D3F7924}" destId="{E542FD40-8CC9-954D-AFED-EF3AFFB4B185}" srcOrd="0" destOrd="0" presId="urn:microsoft.com/office/officeart/2005/8/layout/vList5"/>
    <dgm:cxn modelId="{9B7BF88F-214C-BB43-8593-332B8BF2FBF0}" type="presOf" srcId="{260E9D67-74AE-4DE0-A95C-4E1C2AF1F38A}" destId="{870AF0F1-F0BE-D748-9CCD-949DE3B9A0CB}" srcOrd="0" destOrd="0" presId="urn:microsoft.com/office/officeart/2005/8/layout/vList5"/>
    <dgm:cxn modelId="{13638199-8B0D-4893-A2CE-DF0E864B41D8}" srcId="{75E95F01-9AD4-4A45-8D79-067C91D1FEDD}" destId="{86B7E60E-D3AA-4F45-9A97-6C4E13A359DC}" srcOrd="2" destOrd="0" parTransId="{486A2CDA-49D9-4BB8-BD34-81CD097C9691}" sibTransId="{FA957619-1899-4483-AFDB-9A640EA17F6A}"/>
    <dgm:cxn modelId="{C5DFBAB1-6F0C-4F13-ABDA-4DEEB4E6FC35}" srcId="{75E95F01-9AD4-4A45-8D79-067C91D1FEDD}" destId="{260E9D67-74AE-4DE0-A95C-4E1C2AF1F38A}" srcOrd="3" destOrd="0" parTransId="{EAE3B9C1-F5B6-4116-946F-21C557080902}" sibTransId="{52BCC732-3ABE-4948-9CFC-A4742A35EC65}"/>
    <dgm:cxn modelId="{FDB3BDBE-86CD-0F41-BA04-4AE23D8AF9E0}" type="presOf" srcId="{6D89549D-7475-4510-9B94-A537DB087BA0}" destId="{FE83A486-35E0-B144-BEBF-278D268D0BED}" srcOrd="0" destOrd="0" presId="urn:microsoft.com/office/officeart/2005/8/layout/vList5"/>
    <dgm:cxn modelId="{E035BAE1-793C-4644-8DBD-6B7297F33538}" type="presParOf" srcId="{D39A1E96-24DF-324C-81EA-1DA19B577832}" destId="{22728298-83DE-3548-98DF-CC95C29632F9}" srcOrd="0" destOrd="0" presId="urn:microsoft.com/office/officeart/2005/8/layout/vList5"/>
    <dgm:cxn modelId="{3D7CB5B7-B794-1141-9148-543FFB9F6365}" type="presParOf" srcId="{22728298-83DE-3548-98DF-CC95C29632F9}" destId="{E542FD40-8CC9-954D-AFED-EF3AFFB4B185}" srcOrd="0" destOrd="0" presId="urn:microsoft.com/office/officeart/2005/8/layout/vList5"/>
    <dgm:cxn modelId="{320AAF29-332F-D941-A7F1-A5B834A02139}" type="presParOf" srcId="{D39A1E96-24DF-324C-81EA-1DA19B577832}" destId="{695DC81C-FE4D-974E-BA2D-A322573D187D}" srcOrd="1" destOrd="0" presId="urn:microsoft.com/office/officeart/2005/8/layout/vList5"/>
    <dgm:cxn modelId="{4FC348D1-94DC-4745-8C01-B51656AE34D5}" type="presParOf" srcId="{D39A1E96-24DF-324C-81EA-1DA19B577832}" destId="{6E1F7198-385C-C94F-A41C-B5C47A99F038}" srcOrd="2" destOrd="0" presId="urn:microsoft.com/office/officeart/2005/8/layout/vList5"/>
    <dgm:cxn modelId="{834DA071-2826-C54B-B72D-BBAD53054005}" type="presParOf" srcId="{6E1F7198-385C-C94F-A41C-B5C47A99F038}" destId="{FE83A486-35E0-B144-BEBF-278D268D0BED}" srcOrd="0" destOrd="0" presId="urn:microsoft.com/office/officeart/2005/8/layout/vList5"/>
    <dgm:cxn modelId="{B85DA380-7555-6C45-B2AA-9E2B5660E3AA}" type="presParOf" srcId="{D39A1E96-24DF-324C-81EA-1DA19B577832}" destId="{C8EA9696-390D-A643-AB1C-C7FD6ADFE73D}" srcOrd="3" destOrd="0" presId="urn:microsoft.com/office/officeart/2005/8/layout/vList5"/>
    <dgm:cxn modelId="{1AA8FDE4-6F5F-1D4F-878D-16656676428E}" type="presParOf" srcId="{D39A1E96-24DF-324C-81EA-1DA19B577832}" destId="{9222B61D-4A9F-ED4D-B661-A52BDEE94191}" srcOrd="4" destOrd="0" presId="urn:microsoft.com/office/officeart/2005/8/layout/vList5"/>
    <dgm:cxn modelId="{E0B740F7-AA25-D549-9B6C-62E02B9A78B5}" type="presParOf" srcId="{9222B61D-4A9F-ED4D-B661-A52BDEE94191}" destId="{BD68AC60-D57F-4441-8D9F-9807A2AFFB2D}" srcOrd="0" destOrd="0" presId="urn:microsoft.com/office/officeart/2005/8/layout/vList5"/>
    <dgm:cxn modelId="{2CA91B83-360E-EF4F-A00A-CCF232925FB2}" type="presParOf" srcId="{D39A1E96-24DF-324C-81EA-1DA19B577832}" destId="{FF273DC0-B169-2F47-BCEB-1D992E848B0D}" srcOrd="5" destOrd="0" presId="urn:microsoft.com/office/officeart/2005/8/layout/vList5"/>
    <dgm:cxn modelId="{19B93BB3-B5B9-624E-B0F4-24FC48275E12}" type="presParOf" srcId="{D39A1E96-24DF-324C-81EA-1DA19B577832}" destId="{7566BC10-1205-604D-A042-C9E2BF657814}" srcOrd="6" destOrd="0" presId="urn:microsoft.com/office/officeart/2005/8/layout/vList5"/>
    <dgm:cxn modelId="{F51B4DA6-0E35-4E46-AF39-07B851E24904}" type="presParOf" srcId="{7566BC10-1205-604D-A042-C9E2BF657814}" destId="{870AF0F1-F0BE-D748-9CCD-949DE3B9A0CB}" srcOrd="0" destOrd="0" presId="urn:microsoft.com/office/officeart/2005/8/layout/vList5"/>
    <dgm:cxn modelId="{C33F07E2-2C1C-BC4B-A842-5533BE579930}" type="presParOf" srcId="{D39A1E96-24DF-324C-81EA-1DA19B577832}" destId="{52B41336-1559-E941-AF3D-981B7D751E88}" srcOrd="7" destOrd="0" presId="urn:microsoft.com/office/officeart/2005/8/layout/vList5"/>
    <dgm:cxn modelId="{14F2B835-B9C4-3D48-8E19-027D06256027}" type="presParOf" srcId="{D39A1E96-24DF-324C-81EA-1DA19B577832}" destId="{8BB39E7A-B48C-2F49-AD4B-E6889B425212}" srcOrd="8" destOrd="0" presId="urn:microsoft.com/office/officeart/2005/8/layout/vList5"/>
    <dgm:cxn modelId="{D152D9F5-C355-1B4B-8D92-801A911359F7}" type="presParOf" srcId="{8BB39E7A-B48C-2F49-AD4B-E6889B425212}" destId="{DADD1EF0-224A-994A-A22D-73C445EE12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7292C-ECA8-4B92-A731-1389BC2ECC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28D15D-5EE0-4823-A099-A78C7AE96F42}">
      <dgm:prSet/>
      <dgm:spPr/>
      <dgm:t>
        <a:bodyPr/>
        <a:lstStyle/>
        <a:p>
          <a:r>
            <a:rPr lang="nb-NO"/>
            <a:t>Vi garanterer Interessante oppgaver.</a:t>
          </a:r>
          <a:endParaRPr lang="en-US"/>
        </a:p>
      </dgm:t>
    </dgm:pt>
    <dgm:pt modelId="{6C2B3968-2B4C-480E-832E-47F91AF69591}" type="parTrans" cxnId="{65BE1678-F65F-46B2-AE32-2491F94073DD}">
      <dgm:prSet/>
      <dgm:spPr/>
      <dgm:t>
        <a:bodyPr/>
        <a:lstStyle/>
        <a:p>
          <a:endParaRPr lang="en-US"/>
        </a:p>
      </dgm:t>
    </dgm:pt>
    <dgm:pt modelId="{506E5429-5B99-4A49-B16A-DB80C1C5589D}" type="sibTrans" cxnId="{65BE1678-F65F-46B2-AE32-2491F94073DD}">
      <dgm:prSet/>
      <dgm:spPr/>
      <dgm:t>
        <a:bodyPr/>
        <a:lstStyle/>
        <a:p>
          <a:endParaRPr lang="en-US"/>
        </a:p>
      </dgm:t>
    </dgm:pt>
    <dgm:pt modelId="{B4CAB4DE-F6DF-40CC-B5F4-43542B41493C}">
      <dgm:prSet/>
      <dgm:spPr/>
      <dgm:t>
        <a:bodyPr/>
        <a:lstStyle/>
        <a:p>
          <a:r>
            <a:rPr lang="nb-NO"/>
            <a:t>Vi gir deg tilgang på verdifullt nettverk.</a:t>
          </a:r>
          <a:endParaRPr lang="en-US"/>
        </a:p>
      </dgm:t>
    </dgm:pt>
    <dgm:pt modelId="{E5DEACC6-1795-47E2-81CD-7F5112FC29A2}" type="parTrans" cxnId="{357DBCBA-99D5-4A7B-9038-E9889B03AF32}">
      <dgm:prSet/>
      <dgm:spPr/>
      <dgm:t>
        <a:bodyPr/>
        <a:lstStyle/>
        <a:p>
          <a:endParaRPr lang="en-US"/>
        </a:p>
      </dgm:t>
    </dgm:pt>
    <dgm:pt modelId="{7B7720D9-F798-40A4-AAF5-BC6B19DC9B80}" type="sibTrans" cxnId="{357DBCBA-99D5-4A7B-9038-E9889B03AF32}">
      <dgm:prSet/>
      <dgm:spPr/>
      <dgm:t>
        <a:bodyPr/>
        <a:lstStyle/>
        <a:p>
          <a:endParaRPr lang="en-US"/>
        </a:p>
      </dgm:t>
    </dgm:pt>
    <dgm:pt modelId="{52294869-0A85-4AB0-8D17-20E0E50558D0}">
      <dgm:prSet/>
      <dgm:spPr/>
      <dgm:t>
        <a:bodyPr/>
        <a:lstStyle/>
        <a:p>
          <a:r>
            <a:rPr lang="nb-NO"/>
            <a:t>Vi gir det muligheten til å gjøre mye.</a:t>
          </a:r>
          <a:endParaRPr lang="en-US"/>
        </a:p>
      </dgm:t>
    </dgm:pt>
    <dgm:pt modelId="{D7DFEC95-8E61-463E-ABC3-94CE3633F832}" type="parTrans" cxnId="{C62F0B21-108F-4920-83AD-879FA19606B8}">
      <dgm:prSet/>
      <dgm:spPr/>
      <dgm:t>
        <a:bodyPr/>
        <a:lstStyle/>
        <a:p>
          <a:endParaRPr lang="en-US"/>
        </a:p>
      </dgm:t>
    </dgm:pt>
    <dgm:pt modelId="{11147F58-A017-4BC8-8156-2F9C3A5F4FA6}" type="sibTrans" cxnId="{C62F0B21-108F-4920-83AD-879FA19606B8}">
      <dgm:prSet/>
      <dgm:spPr/>
      <dgm:t>
        <a:bodyPr/>
        <a:lstStyle/>
        <a:p>
          <a:endParaRPr lang="en-US"/>
        </a:p>
      </dgm:t>
    </dgm:pt>
    <dgm:pt modelId="{5C35FEFA-CB93-EC4F-B66E-2893CA6189BE}" type="pres">
      <dgm:prSet presAssocID="{7647292C-ECA8-4B92-A731-1389BC2ECC0F}" presName="CompostProcess" presStyleCnt="0">
        <dgm:presLayoutVars>
          <dgm:dir/>
          <dgm:resizeHandles val="exact"/>
        </dgm:presLayoutVars>
      </dgm:prSet>
      <dgm:spPr/>
    </dgm:pt>
    <dgm:pt modelId="{91CDFD7E-47E3-B04D-9183-5321077A2B86}" type="pres">
      <dgm:prSet presAssocID="{7647292C-ECA8-4B92-A731-1389BC2ECC0F}" presName="arrow" presStyleLbl="bgShp" presStyleIdx="0" presStyleCnt="1"/>
      <dgm:spPr/>
    </dgm:pt>
    <dgm:pt modelId="{4051AAED-8EBD-5843-9BC3-2EF3226838CE}" type="pres">
      <dgm:prSet presAssocID="{7647292C-ECA8-4B92-A731-1389BC2ECC0F}" presName="linearProcess" presStyleCnt="0"/>
      <dgm:spPr/>
    </dgm:pt>
    <dgm:pt modelId="{4E6D3C57-5BCF-594C-AEA2-670E619A4343}" type="pres">
      <dgm:prSet presAssocID="{4C28D15D-5EE0-4823-A099-A78C7AE96F42}" presName="textNode" presStyleLbl="node1" presStyleIdx="0" presStyleCnt="3">
        <dgm:presLayoutVars>
          <dgm:bulletEnabled val="1"/>
        </dgm:presLayoutVars>
      </dgm:prSet>
      <dgm:spPr/>
    </dgm:pt>
    <dgm:pt modelId="{6A86665C-337A-564A-A933-62010012BA98}" type="pres">
      <dgm:prSet presAssocID="{506E5429-5B99-4A49-B16A-DB80C1C5589D}" presName="sibTrans" presStyleCnt="0"/>
      <dgm:spPr/>
    </dgm:pt>
    <dgm:pt modelId="{AEE8F326-F649-DC49-A216-DAD9361F3D66}" type="pres">
      <dgm:prSet presAssocID="{B4CAB4DE-F6DF-40CC-B5F4-43542B41493C}" presName="textNode" presStyleLbl="node1" presStyleIdx="1" presStyleCnt="3">
        <dgm:presLayoutVars>
          <dgm:bulletEnabled val="1"/>
        </dgm:presLayoutVars>
      </dgm:prSet>
      <dgm:spPr/>
    </dgm:pt>
    <dgm:pt modelId="{A9465C28-AE7E-6044-98F6-C4D314693FA8}" type="pres">
      <dgm:prSet presAssocID="{7B7720D9-F798-40A4-AAF5-BC6B19DC9B80}" presName="sibTrans" presStyleCnt="0"/>
      <dgm:spPr/>
    </dgm:pt>
    <dgm:pt modelId="{99974FE3-0D50-5E49-8A3F-7016C2C4BF29}" type="pres">
      <dgm:prSet presAssocID="{52294869-0A85-4AB0-8D17-20E0E50558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62F0B21-108F-4920-83AD-879FA19606B8}" srcId="{7647292C-ECA8-4B92-A731-1389BC2ECC0F}" destId="{52294869-0A85-4AB0-8D17-20E0E50558D0}" srcOrd="2" destOrd="0" parTransId="{D7DFEC95-8E61-463E-ABC3-94CE3633F832}" sibTransId="{11147F58-A017-4BC8-8156-2F9C3A5F4FA6}"/>
    <dgm:cxn modelId="{8085545E-364A-3E4D-970B-A422E8808AEF}" type="presOf" srcId="{52294869-0A85-4AB0-8D17-20E0E50558D0}" destId="{99974FE3-0D50-5E49-8A3F-7016C2C4BF29}" srcOrd="0" destOrd="0" presId="urn:microsoft.com/office/officeart/2005/8/layout/hProcess9"/>
    <dgm:cxn modelId="{65BE1678-F65F-46B2-AE32-2491F94073DD}" srcId="{7647292C-ECA8-4B92-A731-1389BC2ECC0F}" destId="{4C28D15D-5EE0-4823-A099-A78C7AE96F42}" srcOrd="0" destOrd="0" parTransId="{6C2B3968-2B4C-480E-832E-47F91AF69591}" sibTransId="{506E5429-5B99-4A49-B16A-DB80C1C5589D}"/>
    <dgm:cxn modelId="{D02B3B8B-E877-284F-A939-24145DFF54B6}" type="presOf" srcId="{7647292C-ECA8-4B92-A731-1389BC2ECC0F}" destId="{5C35FEFA-CB93-EC4F-B66E-2893CA6189BE}" srcOrd="0" destOrd="0" presId="urn:microsoft.com/office/officeart/2005/8/layout/hProcess9"/>
    <dgm:cxn modelId="{4BAC46A5-D55C-E74C-8B19-B4463B71F19F}" type="presOf" srcId="{B4CAB4DE-F6DF-40CC-B5F4-43542B41493C}" destId="{AEE8F326-F649-DC49-A216-DAD9361F3D66}" srcOrd="0" destOrd="0" presId="urn:microsoft.com/office/officeart/2005/8/layout/hProcess9"/>
    <dgm:cxn modelId="{357DBCBA-99D5-4A7B-9038-E9889B03AF32}" srcId="{7647292C-ECA8-4B92-A731-1389BC2ECC0F}" destId="{B4CAB4DE-F6DF-40CC-B5F4-43542B41493C}" srcOrd="1" destOrd="0" parTransId="{E5DEACC6-1795-47E2-81CD-7F5112FC29A2}" sibTransId="{7B7720D9-F798-40A4-AAF5-BC6B19DC9B80}"/>
    <dgm:cxn modelId="{BA33ADE3-22D2-BB40-BABD-F1460F5BE853}" type="presOf" srcId="{4C28D15D-5EE0-4823-A099-A78C7AE96F42}" destId="{4E6D3C57-5BCF-594C-AEA2-670E619A4343}" srcOrd="0" destOrd="0" presId="urn:microsoft.com/office/officeart/2005/8/layout/hProcess9"/>
    <dgm:cxn modelId="{FF034EEF-19E9-8441-8628-661A4E029D46}" type="presParOf" srcId="{5C35FEFA-CB93-EC4F-B66E-2893CA6189BE}" destId="{91CDFD7E-47E3-B04D-9183-5321077A2B86}" srcOrd="0" destOrd="0" presId="urn:microsoft.com/office/officeart/2005/8/layout/hProcess9"/>
    <dgm:cxn modelId="{83C005DA-8E0B-3A4D-A559-72FF097008CD}" type="presParOf" srcId="{5C35FEFA-CB93-EC4F-B66E-2893CA6189BE}" destId="{4051AAED-8EBD-5843-9BC3-2EF3226838CE}" srcOrd="1" destOrd="0" presId="urn:microsoft.com/office/officeart/2005/8/layout/hProcess9"/>
    <dgm:cxn modelId="{6711A8E9-2420-AB49-A553-A4656CBD17C2}" type="presParOf" srcId="{4051AAED-8EBD-5843-9BC3-2EF3226838CE}" destId="{4E6D3C57-5BCF-594C-AEA2-670E619A4343}" srcOrd="0" destOrd="0" presId="urn:microsoft.com/office/officeart/2005/8/layout/hProcess9"/>
    <dgm:cxn modelId="{69AAB91E-1D46-5140-9522-8FD343842E61}" type="presParOf" srcId="{4051AAED-8EBD-5843-9BC3-2EF3226838CE}" destId="{6A86665C-337A-564A-A933-62010012BA98}" srcOrd="1" destOrd="0" presId="urn:microsoft.com/office/officeart/2005/8/layout/hProcess9"/>
    <dgm:cxn modelId="{264A02B9-DAEC-184D-A069-743A3FF6FD08}" type="presParOf" srcId="{4051AAED-8EBD-5843-9BC3-2EF3226838CE}" destId="{AEE8F326-F649-DC49-A216-DAD9361F3D66}" srcOrd="2" destOrd="0" presId="urn:microsoft.com/office/officeart/2005/8/layout/hProcess9"/>
    <dgm:cxn modelId="{A0A04DC2-0D52-8F4B-A0D0-A0C5222CFA4E}" type="presParOf" srcId="{4051AAED-8EBD-5843-9BC3-2EF3226838CE}" destId="{A9465C28-AE7E-6044-98F6-C4D314693FA8}" srcOrd="3" destOrd="0" presId="urn:microsoft.com/office/officeart/2005/8/layout/hProcess9"/>
    <dgm:cxn modelId="{684662A6-CB77-1142-BF43-3C8957DD9D06}" type="presParOf" srcId="{4051AAED-8EBD-5843-9BC3-2EF3226838CE}" destId="{99974FE3-0D50-5E49-8A3F-7016C2C4BF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2FD40-8CC9-954D-AFED-EF3AFFB4B185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Deltar i arbeidet med å arrangere konferanser.</a:t>
          </a:r>
          <a:endParaRPr lang="en-US" sz="2300" kern="1200"/>
        </a:p>
      </dsp:txBody>
      <dsp:txXfrm>
        <a:off x="3405805" y="42725"/>
        <a:ext cx="3703990" cy="754434"/>
      </dsp:txXfrm>
    </dsp:sp>
    <dsp:sp modelId="{FE83A486-35E0-B144-BEBF-278D268D0BED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Lærer om vårt næringspolitiske arbeid.</a:t>
          </a:r>
          <a:endParaRPr lang="en-US" sz="2300" kern="1200"/>
        </a:p>
      </dsp:txBody>
      <dsp:txXfrm>
        <a:off x="3405805" y="920588"/>
        <a:ext cx="3703990" cy="754434"/>
      </dsp:txXfrm>
    </dsp:sp>
    <dsp:sp modelId="{BD68AC60-D57F-4441-8D9F-9807A2AFFB2D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Bidrar i foreningens internasjonale arbeid.</a:t>
          </a:r>
          <a:endParaRPr lang="en-US" sz="2300" kern="1200"/>
        </a:p>
      </dsp:txBody>
      <dsp:txXfrm>
        <a:off x="3405805" y="1798451"/>
        <a:ext cx="3703990" cy="754434"/>
      </dsp:txXfrm>
    </dsp:sp>
    <dsp:sp modelId="{870AF0F1-F0BE-D748-9CCD-949DE3B9A0CB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Blir med og organiserer digitale events.</a:t>
          </a:r>
          <a:endParaRPr lang="en-US" sz="2300" kern="1200"/>
        </a:p>
      </dsp:txBody>
      <dsp:txXfrm>
        <a:off x="3405805" y="2676315"/>
        <a:ext cx="3703990" cy="754434"/>
      </dsp:txXfrm>
    </dsp:sp>
    <dsp:sp modelId="{DADD1EF0-224A-994A-A22D-73C445EE12C9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Produserer innhold til våre kanaler.</a:t>
          </a:r>
          <a:endParaRPr lang="en-US" sz="2300" kern="1200"/>
        </a:p>
      </dsp:txBody>
      <dsp:txXfrm>
        <a:off x="3405805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FD7E-47E3-B04D-9183-5321077A2B86}">
      <dsp:nvSpPr>
        <dsp:cNvPr id="0" name=""/>
        <dsp:cNvSpPr/>
      </dsp:nvSpPr>
      <dsp:spPr>
        <a:xfrm>
          <a:off x="897584" y="0"/>
          <a:ext cx="10172624" cy="16474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3C57-5BCF-594C-AEA2-670E619A4343}">
      <dsp:nvSpPr>
        <dsp:cNvPr id="0" name=""/>
        <dsp:cNvSpPr/>
      </dsp:nvSpPr>
      <dsp:spPr>
        <a:xfrm>
          <a:off x="12856" y="494249"/>
          <a:ext cx="3852133" cy="65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garanterer Interessante oppgaver.</a:t>
          </a:r>
          <a:endParaRPr lang="en-US" sz="1800" kern="1200"/>
        </a:p>
      </dsp:txBody>
      <dsp:txXfrm>
        <a:off x="45026" y="526419"/>
        <a:ext cx="3787793" cy="594658"/>
      </dsp:txXfrm>
    </dsp:sp>
    <dsp:sp modelId="{AEE8F326-F649-DC49-A216-DAD9361F3D66}">
      <dsp:nvSpPr>
        <dsp:cNvPr id="0" name=""/>
        <dsp:cNvSpPr/>
      </dsp:nvSpPr>
      <dsp:spPr>
        <a:xfrm>
          <a:off x="4057829" y="494249"/>
          <a:ext cx="3852133" cy="65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gir deg tilgang på verdifullt nettverk.</a:t>
          </a:r>
          <a:endParaRPr lang="en-US" sz="1800" kern="1200"/>
        </a:p>
      </dsp:txBody>
      <dsp:txXfrm>
        <a:off x="4089999" y="526419"/>
        <a:ext cx="3787793" cy="594658"/>
      </dsp:txXfrm>
    </dsp:sp>
    <dsp:sp modelId="{99974FE3-0D50-5E49-8A3F-7016C2C4BF29}">
      <dsp:nvSpPr>
        <dsp:cNvPr id="0" name=""/>
        <dsp:cNvSpPr/>
      </dsp:nvSpPr>
      <dsp:spPr>
        <a:xfrm>
          <a:off x="8102803" y="494249"/>
          <a:ext cx="3852133" cy="65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Vi gir det muligheten til å gjøre mye.</a:t>
          </a:r>
          <a:endParaRPr lang="en-US" sz="1800" kern="1200"/>
        </a:p>
      </dsp:txBody>
      <dsp:txXfrm>
        <a:off x="8134973" y="526419"/>
        <a:ext cx="3787793" cy="594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E70E0-1706-2B47-9515-B5F1EEC1F97B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1772-B09C-C344-8AEE-0A67023631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23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D9EA-7140-2947-80F6-32AF22C7974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1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24A82-6BCE-0E81-0B81-E503B256B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A49868-1AA0-EDB1-78F3-7E6A55CB2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0AE47E-9435-D919-2694-93E237B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A53EE-BE09-4666-7660-CD661034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14CDF1-9A0B-A4ED-F835-404BA10B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2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5A2A02-A48D-FD66-9F63-06331EF7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9F7AB42-6F0D-B26A-7D88-784B90343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0CD23C-A6FD-AD2B-91A5-71F71F5C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C1D0A4-2DBC-8D82-964C-D0754735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B59C62-09D1-7590-AE97-488C9491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30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340832-F4B7-793E-29DD-F1157FA7A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5884922-B014-72AF-3B9E-63FFEF698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86D022-609B-735B-E171-710EE753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9ADD4-7575-BD01-323A-24B54CCB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B176A1-8FAF-14F4-FC22-97D3A561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4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83A53-E21A-276A-2DEC-821967F9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47FB8D-62FA-A11C-539A-7863DDC6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463096-00CA-0468-20EF-544F99D7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29370E-88F3-8ADA-7281-07ED00E4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125B9D-D060-F8E5-2332-B4F7902F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6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F61C1-CE66-DD88-FAA7-51893544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4A519E-AB07-D32E-AAAA-ABBA14A0C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F9EB3C-769B-8899-D8AE-897E3485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3D1EA-289D-0745-2F62-CA1F82CD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4FB20B-C682-E806-0D44-B813C141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0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EB0714-495F-BD20-DA15-8459B9E3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68591F-98A1-CE01-209D-758B63EE7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01F33A-0284-D9DC-EFF4-1930B4CA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785395-83AB-84E4-6F40-3B022BD2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344531-A8B8-30F6-7542-1E89DC86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8F7BBA1-046D-7E57-DC07-B1590524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1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571EE0-55EA-14DA-19AA-A567B679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610EFE-FFEE-A709-9F7C-02605AABD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901652-A1B3-AEDF-BC02-684543CBA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10E048E-B01D-D6AC-AFE0-CE7DAC361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DF709C-1BAE-A6EA-39EB-D985DD55C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F77AF4-3DCE-771C-C5DF-DD5D6F3E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7546930-E117-EFDA-2342-090C7B57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9960855-C4C7-79B3-6F78-6A15843D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9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0E3DE6-A336-EEF6-A183-FEEAC92C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BE2A6C-2031-2ECE-DED9-99AA1146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3FD312-50CD-BD30-482E-30CA76FA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8A4B19-AFA5-7508-D6D6-95317A59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69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2258A32-0CF8-16C4-5917-B0ACD8D4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52C405-FED5-93D0-0CE7-42661F1B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09EE42-3682-117D-3DC1-385D65F3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88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74C41-2912-FFB2-3EAE-E9F45E88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F3D162-A74E-3028-CE4D-D08A11B6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EADE19-71A7-442D-B738-548D262E8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C8554D-4386-BAF9-84B7-B832D18C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5492A4-A9A3-D754-23BD-709AD54D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17084F-06FB-4577-BF21-49C86A0C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64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6AE974-EC99-C8F1-F3E7-71A6FC91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6AE6A7-C827-FB00-FF51-354F1E1FF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9B6015-BE21-D301-CCA9-0BF2F11E5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0C2899-DF90-B804-BA2E-985F9662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977D80-856F-7164-F116-9B7A09A0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40C409-3574-563A-D17F-4F29E2B6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8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D8A3D3C-ACEF-E03C-DE4F-3C9B577E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FAEAEC-8FA0-E8D6-EF8F-04CBC095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FC470A-930E-A709-9697-0B46749CA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344A-B410-FC4B-8FFF-FFFEC32599E8}" type="datetimeFigureOut">
              <a:rPr lang="nb-NO" smtClean="0"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6C2132-2CC1-4AD0-B9C3-5447F71E6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0FF255-D776-DF44-5D5A-34B7A086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52AC-1854-D442-B097-0B7B9CDB7D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8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0DC41327-5484-D8D6-B7F7-7261A7C5B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98D12AED-645D-F763-DBA9-014C87B8C8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09" y="612439"/>
            <a:ext cx="1969781" cy="3023677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619B3D7-F2A3-D363-96B1-8E768341FA6B}"/>
              </a:ext>
            </a:extLst>
          </p:cNvPr>
          <p:cNvSpPr txBox="1"/>
          <p:nvPr/>
        </p:nvSpPr>
        <p:spPr>
          <a:xfrm>
            <a:off x="4439616" y="6425605"/>
            <a:ext cx="331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Egil Hollund, kommunikasjonssjef</a:t>
            </a:r>
          </a:p>
        </p:txBody>
      </p:sp>
    </p:spTree>
    <p:extLst>
      <p:ext uri="{BB962C8B-B14F-4D97-AF65-F5344CB8AC3E}">
        <p14:creationId xmlns:p14="http://schemas.microsoft.com/office/powerpoint/2010/main" val="43564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910EF-76F5-74E8-66A9-0748AF37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53101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latin typeface="Georgia" panose="02040502050405020303" pitchFamily="18" charset="0"/>
              </a:rPr>
              <a:t>Regional interesse- </a:t>
            </a:r>
            <a:r>
              <a:rPr lang="en-US" sz="3400" dirty="0" err="1">
                <a:latin typeface="Georgia" panose="02040502050405020303" pitchFamily="18" charset="0"/>
              </a:rPr>
              <a:t>og</a:t>
            </a:r>
            <a:r>
              <a:rPr lang="en-US" sz="3400" dirty="0">
                <a:latin typeface="Georgia" panose="02040502050405020303" pitchFamily="18" charset="0"/>
              </a:rPr>
              <a:t> </a:t>
            </a:r>
            <a:r>
              <a:rPr lang="en-US" sz="3400" dirty="0" err="1">
                <a:latin typeface="Georgia" panose="02040502050405020303" pitchFamily="18" charset="0"/>
              </a:rPr>
              <a:t>nettverksorganisasjon</a:t>
            </a:r>
            <a:r>
              <a:rPr lang="en-US" sz="3400" dirty="0">
                <a:latin typeface="Georgia" panose="02040502050405020303" pitchFamily="18" charset="0"/>
              </a:rPr>
              <a:t> for </a:t>
            </a:r>
            <a:r>
              <a:rPr lang="en-US" sz="3400" dirty="0" err="1">
                <a:latin typeface="Georgia" panose="02040502050405020303" pitchFamily="18" charset="0"/>
              </a:rPr>
              <a:t>næringslivet</a:t>
            </a:r>
            <a:endParaRPr lang="en-US" sz="3400" dirty="0">
              <a:latin typeface="Georgia" panose="02040502050405020303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FC7CC9-0489-0C79-B549-09E35B937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eorgia" panose="02040502050405020303" pitchFamily="18" charset="0"/>
              </a:rPr>
              <a:t>Etablert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</a:rPr>
              <a:t>i</a:t>
            </a:r>
            <a:r>
              <a:rPr lang="en-US" sz="3200" dirty="0">
                <a:latin typeface="Georgia" panose="02040502050405020303" pitchFamily="18" charset="0"/>
              </a:rPr>
              <a:t> 1836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2000 </a:t>
            </a:r>
            <a:r>
              <a:rPr lang="en-US" sz="3200" dirty="0" err="1">
                <a:latin typeface="Georgia" panose="02040502050405020303" pitchFamily="18" charset="0"/>
              </a:rPr>
              <a:t>medelsbedrifter</a:t>
            </a:r>
            <a:endParaRPr lang="en-US" sz="3200" dirty="0">
              <a:latin typeface="Georgia" panose="02040502050405020303" pitchFamily="18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17 </a:t>
            </a:r>
            <a:r>
              <a:rPr lang="en-US" sz="3200" dirty="0" err="1">
                <a:latin typeface="Georgia" panose="02040502050405020303" pitchFamily="18" charset="0"/>
              </a:rPr>
              <a:t>ansatte</a:t>
            </a:r>
            <a:endParaRPr lang="en-US" sz="3200" dirty="0">
              <a:latin typeface="Georgia" panose="02040502050405020303" pitchFamily="18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eorgia" panose="02040502050405020303" pitchFamily="18" charset="0"/>
              </a:rPr>
              <a:t>Til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</a:rPr>
              <a:t>stede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</a:rPr>
              <a:t>i</a:t>
            </a:r>
            <a:r>
              <a:rPr lang="en-US" sz="3200" dirty="0">
                <a:latin typeface="Georgia" panose="02040502050405020303" pitchFamily="18" charset="0"/>
              </a:rPr>
              <a:t> 17 </a:t>
            </a:r>
            <a:r>
              <a:rPr lang="en-US" sz="3200" dirty="0" err="1">
                <a:latin typeface="Georgia" panose="02040502050405020303" pitchFamily="18" charset="0"/>
              </a:rPr>
              <a:t>kommuner</a:t>
            </a:r>
            <a:endParaRPr lang="en-US" sz="3200" dirty="0">
              <a:latin typeface="Georgia" panose="02040502050405020303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33B19EE-0C2D-978C-4BAF-FB2281D56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90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personer, gruppe, folkemengde&#10;&#10;Automatisk generert beskrivels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3" name="Bilde 2" descr="Et bilde som inneholder tekst&#10;&#10;Automatisk generert beskrivels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10" name="Bilde 9" descr="Et bilde som inneholder person, utendørs, himmel, personer&#10;&#10;Automatisk generert beskrivelse">
            <a:extLst>
              <a:ext uri="{FF2B5EF4-FFF2-40B4-BE49-F238E27FC236}">
                <a16:creationId xmlns:a16="http://schemas.microsoft.com/office/drawing/2014/main" id="{3A930E77-E58F-2BA0-4F30-C8F719B3F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8" name="Bilde 7" descr="Et bilde som inneholder tak, person, innendørs, personer&#10;&#10;Automatisk generert beskrivelse">
            <a:extLst>
              <a:ext uri="{FF2B5EF4-FFF2-40B4-BE49-F238E27FC236}">
                <a16:creationId xmlns:a16="http://schemas.microsoft.com/office/drawing/2014/main" id="{8182BE56-690D-58D4-667E-28753C6A23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6" name="Bilde 5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5036BC91-59B3-EC92-F779-D6DD6F2F11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736" y="1918638"/>
            <a:ext cx="4224528" cy="30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3A03E-B9B5-BE79-2BD5-279BC5A45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F9AE6B0-A174-E301-6A25-C0B350C6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rgbClr val="FFFFFF"/>
                </a:solidFill>
              </a:rPr>
              <a:t>Hva gjør du som praksisstudent hos Næringsforeningen?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492A072-DCE2-ECBF-49E4-E4CF0CDB5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855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965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4701586-4704-1D79-847E-3E82703AB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FEB204-75D8-1066-1B0E-8A02CF9A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PROSJEKT: Hvordan står det til med likestilling og mangfold?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ssholder for innhold 2">
            <a:extLst>
              <a:ext uri="{FF2B5EF4-FFF2-40B4-BE49-F238E27FC236}">
                <a16:creationId xmlns:a16="http://schemas.microsoft.com/office/drawing/2014/main" id="{50F2EE2C-61D2-3F35-07A4-1B91C9B6B4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3421" y="3429000"/>
          <a:ext cx="11967793" cy="164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CFFF1C1A-9D2D-4F25-A24F-2894CD6124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41215" cy="3216166"/>
          </a:xfrm>
          <a:prstGeom prst="rect">
            <a:avLst/>
          </a:prstGeom>
        </p:spPr>
      </p:pic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89268419-4903-CEEF-2C51-4060875EF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606" y="441040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97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Office-tema</vt:lpstr>
      <vt:lpstr>PowerPoint-presentasjon</vt:lpstr>
      <vt:lpstr>Regional interesse- og nettverksorganisasjon for næringslivet</vt:lpstr>
      <vt:lpstr>PowerPoint-presentasjon</vt:lpstr>
      <vt:lpstr>Hva gjør du som praksisstudent hos Næringsforeningen?</vt:lpstr>
      <vt:lpstr>PROSJEKT: Hvordan står det til med likestilling og mangfold?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Egil Hollund</dc:creator>
  <cp:lastModifiedBy>Solveig Grønnestad</cp:lastModifiedBy>
  <cp:revision>2</cp:revision>
  <dcterms:created xsi:type="dcterms:W3CDTF">2022-10-17T10:50:36Z</dcterms:created>
  <dcterms:modified xsi:type="dcterms:W3CDTF">2022-10-17T12:21:03Z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7fce66-bf2d-46b5-b59a-9f0018501bcd_Enabled">
    <vt:lpwstr>true</vt:lpwstr>
  </property>
  <property fmtid="{D5CDD505-2E9C-101B-9397-08002B2CF9AE}" pid="3" name="MSIP_Label_2b7fce66-bf2d-46b5-b59a-9f0018501bcd_SetDate">
    <vt:lpwstr>2022-10-17T12:20:45Z</vt:lpwstr>
  </property>
  <property fmtid="{D5CDD505-2E9C-101B-9397-08002B2CF9AE}" pid="4" name="MSIP_Label_2b7fce66-bf2d-46b5-b59a-9f0018501bcd_Method">
    <vt:lpwstr>Standard</vt:lpwstr>
  </property>
  <property fmtid="{D5CDD505-2E9C-101B-9397-08002B2CF9AE}" pid="5" name="MSIP_Label_2b7fce66-bf2d-46b5-b59a-9f0018501bcd_Name">
    <vt:lpwstr>s_Intern</vt:lpwstr>
  </property>
  <property fmtid="{D5CDD505-2E9C-101B-9397-08002B2CF9AE}" pid="6" name="MSIP_Label_2b7fce66-bf2d-46b5-b59a-9f0018501bcd_SiteId">
    <vt:lpwstr>f8a213d2-8f6c-400d-9e74-4e8b475316c6</vt:lpwstr>
  </property>
  <property fmtid="{D5CDD505-2E9C-101B-9397-08002B2CF9AE}" pid="7" name="MSIP_Label_2b7fce66-bf2d-46b5-b59a-9f0018501bcd_ActionId">
    <vt:lpwstr>5107a368-07f2-4ea0-8e29-7ad8159b5e19</vt:lpwstr>
  </property>
  <property fmtid="{D5CDD505-2E9C-101B-9397-08002B2CF9AE}" pid="8" name="MSIP_Label_2b7fce66-bf2d-46b5-b59a-9f0018501bcd_ContentBits">
    <vt:lpwstr>0</vt:lpwstr>
  </property>
</Properties>
</file>