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5" r:id="rId2"/>
    <p:sldId id="2686" r:id="rId3"/>
  </p:sldIdLst>
  <p:sldSz cx="10972800" cy="6858000"/>
  <p:notesSz cx="6797675" cy="9926638"/>
  <p:defaultTextStyle>
    <a:defPPr>
      <a:defRPr lang="en-US"/>
    </a:defPPr>
    <a:lvl1pPr marL="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0752" autoAdjust="0"/>
  </p:normalViewPr>
  <p:slideViewPr>
    <p:cSldViewPr snapToGrid="0" showGuides="1">
      <p:cViewPr varScale="1">
        <p:scale>
          <a:sx n="40" d="100"/>
          <a:sy n="40" d="100"/>
        </p:scale>
        <p:origin x="1836" y="72"/>
      </p:cViewPr>
      <p:guideLst>
        <p:guide orient="horz" pos="2160"/>
        <p:guide pos="3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9DA7D-BEBC-4B1A-B0B1-30EB6FBB7FAE}" type="datetimeFigureOut">
              <a:rPr lang="en-US" smtClean="0"/>
              <a:t>10/13/2022</a:t>
            </a:fld>
            <a:endParaRPr lang="en-US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5E938-32C8-44FB-A779-080B681081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4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8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5E938-32C8-44FB-A779-080B681081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8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>
            <a:extLst>
              <a:ext uri="{FF2B5EF4-FFF2-40B4-BE49-F238E27FC236}">
                <a16:creationId xmlns:a16="http://schemas.microsoft.com/office/drawing/2014/main" id="{428794B0-E099-49F1-B57D-83B8322F6C3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0974172" cy="6858000"/>
          </a:xfrm>
          <a:custGeom>
            <a:avLst/>
            <a:gdLst>
              <a:gd name="connsiteX0" fmla="*/ 1028143 w 10974172"/>
              <a:gd name="connsiteY0" fmla="*/ 1028400 h 6858000"/>
              <a:gd name="connsiteX1" fmla="*/ 1028143 w 10974172"/>
              <a:gd name="connsiteY1" fmla="*/ 5829600 h 6858000"/>
              <a:gd name="connsiteX2" fmla="*/ 9944657 w 10974172"/>
              <a:gd name="connsiteY2" fmla="*/ 5829600 h 6858000"/>
              <a:gd name="connsiteX3" fmla="*/ 9944657 w 10974172"/>
              <a:gd name="connsiteY3" fmla="*/ 1028400 h 6858000"/>
              <a:gd name="connsiteX4" fmla="*/ 0 w 10974172"/>
              <a:gd name="connsiteY4" fmla="*/ 0 h 6858000"/>
              <a:gd name="connsiteX5" fmla="*/ 10974172 w 10974172"/>
              <a:gd name="connsiteY5" fmla="*/ 0 h 6858000"/>
              <a:gd name="connsiteX6" fmla="*/ 10974172 w 10974172"/>
              <a:gd name="connsiteY6" fmla="*/ 6858000 h 6858000"/>
              <a:gd name="connsiteX7" fmla="*/ 0 w 109741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74172" h="6858000">
                <a:moveTo>
                  <a:pt x="1028143" y="1028400"/>
                </a:moveTo>
                <a:lnTo>
                  <a:pt x="1028143" y="5829600"/>
                </a:lnTo>
                <a:lnTo>
                  <a:pt x="9944657" y="5829600"/>
                </a:lnTo>
                <a:lnTo>
                  <a:pt x="9944657" y="1028400"/>
                </a:lnTo>
                <a:close/>
                <a:moveTo>
                  <a:pt x="0" y="0"/>
                </a:moveTo>
                <a:lnTo>
                  <a:pt x="10974172" y="0"/>
                </a:lnTo>
                <a:lnTo>
                  <a:pt x="1097417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>
            <a:no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 dirty="0"/>
              <a:t>Sett inn bilde her via «Sett inn» -&gt; «Bilde» på verktøylinjen</a:t>
            </a:r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1D53CFB-E4F8-4461-9A96-84967BB4D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1092" y="2948768"/>
            <a:ext cx="6030616" cy="972266"/>
          </a:xfrm>
        </p:spPr>
        <p:txBody>
          <a:bodyPr lIns="0" tIns="0" rIns="0" bIns="0" anchor="ctr">
            <a:noAutofit/>
          </a:bodyPr>
          <a:lstStyle>
            <a:lvl1pPr algn="ctr">
              <a:lnSpc>
                <a:spcPct val="90000"/>
              </a:lnSpc>
              <a:defRPr sz="350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57CFCF-E930-4EDC-822F-0983F791F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1092" y="4104513"/>
            <a:ext cx="6030616" cy="676885"/>
          </a:xfr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90000"/>
              </a:lnSpc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308610" indent="0" algn="ctr">
              <a:buNone/>
              <a:defRPr sz="1350"/>
            </a:lvl2pPr>
            <a:lvl3pPr marL="617220" indent="0" algn="ctr">
              <a:buNone/>
              <a:defRPr sz="1215"/>
            </a:lvl3pPr>
            <a:lvl4pPr marL="925830" indent="0" algn="ctr">
              <a:buNone/>
              <a:defRPr sz="1080"/>
            </a:lvl4pPr>
            <a:lvl5pPr marL="1234440" indent="0" algn="ctr">
              <a:buNone/>
              <a:defRPr sz="1080"/>
            </a:lvl5pPr>
            <a:lvl6pPr marL="1543050" indent="0" algn="ctr">
              <a:buNone/>
              <a:defRPr sz="1080"/>
            </a:lvl6pPr>
            <a:lvl7pPr marL="1851660" indent="0" algn="ctr">
              <a:buNone/>
              <a:defRPr sz="1080"/>
            </a:lvl7pPr>
            <a:lvl8pPr marL="2160270" indent="0" algn="ctr">
              <a:buNone/>
              <a:defRPr sz="1080"/>
            </a:lvl8pPr>
            <a:lvl9pPr marL="2468880" indent="0" algn="ctr">
              <a:buNone/>
              <a:defRPr sz="108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562CEA-78CC-4EAF-BFBE-45C09036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01084" y="5418383"/>
            <a:ext cx="2770632" cy="186974"/>
          </a:xfrm>
        </p:spPr>
        <p:txBody>
          <a:bodyPr wrap="square" lIns="0" tIns="0" rIns="0" bIns="0">
            <a:spAutoFit/>
          </a:bodyPr>
          <a:lstStyle>
            <a:lvl1pPr algn="ctr">
              <a:defRPr sz="1215">
                <a:solidFill>
                  <a:srgbClr val="000000"/>
                </a:solidFill>
                <a:latin typeface="+mj-lt"/>
              </a:defRPr>
            </a:lvl1pPr>
          </a:lstStyle>
          <a:p>
            <a:fld id="{52DB8EBE-63CF-442B-9941-7EA89FB2F627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0072F7-BD21-41CB-B5E5-4BC0BCBA9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3012" y="1224068"/>
            <a:ext cx="3405188" cy="623248"/>
          </a:xfrm>
        </p:spPr>
        <p:txBody>
          <a:bodyPr lIns="0" tIns="0" rIns="0" bIns="0" anchor="t"/>
          <a:lstStyle>
            <a:lvl1pPr>
              <a:lnSpc>
                <a:spcPct val="90000"/>
              </a:lnSpc>
              <a:defRPr sz="1500">
                <a:solidFill>
                  <a:srgbClr val="000000"/>
                </a:solidFill>
              </a:defRPr>
            </a:lvl1pPr>
          </a:lstStyle>
          <a:p>
            <a:r>
              <a:rPr lang="nb-NO"/>
              <a:t>Rogaland Bondelag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7EF2D3-B07D-4626-A401-4FA305DD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-513529"/>
            <a:ext cx="0" cy="46166"/>
          </a:xfrm>
        </p:spPr>
        <p:txBody>
          <a:bodyPr lIns="0" tIns="0" rIns="0" bIns="0"/>
          <a:lstStyle>
            <a:lvl1pPr>
              <a:defRPr sz="100"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ssholder for tekst 15">
            <a:extLst>
              <a:ext uri="{FF2B5EF4-FFF2-40B4-BE49-F238E27FC236}">
                <a16:creationId xmlns:a16="http://schemas.microsoft.com/office/drawing/2014/main" id="{3428424E-33E3-4863-ACA8-B01DD281BF30}"/>
              </a:ext>
            </a:extLst>
          </p:cNvPr>
          <p:cNvSpPr txBox="1">
            <a:spLocks/>
          </p:cNvSpPr>
          <p:nvPr userDrawn="1"/>
        </p:nvSpPr>
        <p:spPr>
          <a:xfrm>
            <a:off x="5039695" y="1795995"/>
            <a:ext cx="893410" cy="97226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vert="horz" lIns="0" tIns="0" rIns="0" bIns="0" rtlCol="0">
            <a:normAutofit/>
          </a:bodyPr>
          <a:lstStyle>
            <a:lvl1pPr marL="0" indent="0" algn="l" defTabSz="617220" rtl="0" eaLnBrk="1" latinLnBrk="0" hangingPunct="1">
              <a:lnSpc>
                <a:spcPct val="100000"/>
              </a:lnSpc>
              <a:spcBef>
                <a:spcPts val="1350"/>
              </a:spcBef>
              <a:buFont typeface="Arial" panose="020B0604020202020204" pitchFamily="34" charset="0"/>
              <a:buNone/>
              <a:defRPr sz="1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13100" indent="-206550" algn="l" defTabSz="617220" rtl="0" eaLnBrk="1" latinLnBrk="0" hangingPunct="1">
              <a:lnSpc>
                <a:spcPct val="10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19650" indent="-206550" algn="l" defTabSz="617220" rtl="0" eaLnBrk="1" latinLnBrk="0" hangingPunct="1">
              <a:lnSpc>
                <a:spcPct val="10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826200" indent="-206550" algn="l" defTabSz="617220" rtl="0" eaLnBrk="1" latinLnBrk="0" hangingPunct="1">
              <a:lnSpc>
                <a:spcPct val="10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032750" indent="-206550" algn="l" defTabSz="617220" rtl="0" eaLnBrk="1" latinLnBrk="0" hangingPunct="1">
              <a:lnSpc>
                <a:spcPct val="10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697355" indent="-154305" algn="l" defTabSz="617220" rtl="0" eaLnBrk="1" latinLnBrk="0" hangingPunct="1">
              <a:lnSpc>
                <a:spcPct val="90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05965" indent="-154305" algn="l" defTabSz="617220" rtl="0" eaLnBrk="1" latinLnBrk="0" hangingPunct="1">
              <a:lnSpc>
                <a:spcPct val="90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4575" indent="-154305" algn="l" defTabSz="617220" rtl="0" eaLnBrk="1" latinLnBrk="0" hangingPunct="1">
              <a:lnSpc>
                <a:spcPct val="90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3185" indent="-154305" algn="l" defTabSz="617220" rtl="0" eaLnBrk="1" latinLnBrk="0" hangingPunct="1">
              <a:lnSpc>
                <a:spcPct val="90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221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er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ihåndsform: figur 8">
            <a:extLst>
              <a:ext uri="{FF2B5EF4-FFF2-40B4-BE49-F238E27FC236}">
                <a16:creationId xmlns:a16="http://schemas.microsoft.com/office/drawing/2014/main" id="{225E36FA-6432-4B30-915E-040FCB4DAA2B}"/>
              </a:ext>
            </a:extLst>
          </p:cNvPr>
          <p:cNvSpPr/>
          <p:nvPr userDrawn="1"/>
        </p:nvSpPr>
        <p:spPr>
          <a:xfrm>
            <a:off x="0" y="0"/>
            <a:ext cx="10972800" cy="6858000"/>
          </a:xfrm>
          <a:custGeom>
            <a:avLst/>
            <a:gdLst>
              <a:gd name="connsiteX0" fmla="*/ 1028829 w 10972800"/>
              <a:gd name="connsiteY0" fmla="*/ 1028828 h 6858000"/>
              <a:gd name="connsiteX1" fmla="*/ 1028829 w 10972800"/>
              <a:gd name="connsiteY1" fmla="*/ 5830028 h 6858000"/>
              <a:gd name="connsiteX2" fmla="*/ 9945343 w 10972800"/>
              <a:gd name="connsiteY2" fmla="*/ 5830028 h 6858000"/>
              <a:gd name="connsiteX3" fmla="*/ 9945343 w 10972800"/>
              <a:gd name="connsiteY3" fmla="*/ 1028828 h 6858000"/>
              <a:gd name="connsiteX4" fmla="*/ 0 w 10972800"/>
              <a:gd name="connsiteY4" fmla="*/ 0 h 6858000"/>
              <a:gd name="connsiteX5" fmla="*/ 10972800 w 10972800"/>
              <a:gd name="connsiteY5" fmla="*/ 0 h 6858000"/>
              <a:gd name="connsiteX6" fmla="*/ 10972800 w 10972800"/>
              <a:gd name="connsiteY6" fmla="*/ 6858000 h 6858000"/>
              <a:gd name="connsiteX7" fmla="*/ 0 w 10972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72800" h="6858000">
                <a:moveTo>
                  <a:pt x="1028829" y="1028828"/>
                </a:moveTo>
                <a:lnTo>
                  <a:pt x="1028829" y="5830028"/>
                </a:lnTo>
                <a:lnTo>
                  <a:pt x="9945343" y="5830028"/>
                </a:lnTo>
                <a:lnTo>
                  <a:pt x="9945343" y="1028828"/>
                </a:lnTo>
                <a:close/>
                <a:moveTo>
                  <a:pt x="0" y="0"/>
                </a:moveTo>
                <a:lnTo>
                  <a:pt x="10972800" y="0"/>
                </a:lnTo>
                <a:lnTo>
                  <a:pt x="10972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5252">
              <a:alpha val="2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820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74ADB3D-D34E-4DDA-9561-5194A16E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831" y="566883"/>
            <a:ext cx="8916514" cy="290849"/>
          </a:xfrm>
        </p:spPr>
        <p:txBody>
          <a:bodyPr lIns="0" tIns="0" rIns="0" bIns="0">
            <a:spAutoFit/>
          </a:bodyPr>
          <a:lstStyle>
            <a:lvl1pPr>
              <a:defRPr sz="1900" b="0" i="1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8114EF2-9B24-4E82-AACE-77D02850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8196471-3530-4BE3-A1E8-E8AA64B9C6D5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A11CA8B-205F-467B-907E-13E1CAB1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0760F76-33C4-418E-8B44-723CCCEA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lassholder for diagram 5">
            <a:extLst>
              <a:ext uri="{FF2B5EF4-FFF2-40B4-BE49-F238E27FC236}">
                <a16:creationId xmlns:a16="http://schemas.microsoft.com/office/drawing/2014/main" id="{416EC972-26DF-418E-94B3-B9524BB03833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028830" y="1028829"/>
            <a:ext cx="8916514" cy="48012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r>
              <a:rPr lang="nb-NO"/>
              <a:t>Klikk ikonet for å legge til et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44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ende 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3CD9726-F294-4FB8-858C-8BD7CE51B10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0974172" cy="58300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BEA9B6E-787C-4095-B6D2-08F23ADE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B10F531-1DF3-4E31-84ED-35EF75C635B3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6DC4F08-F562-46F6-A80A-E3119CC1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9BC1B9D-9A7C-4843-93A0-95E2FE4A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F26AB467-B27F-4600-B038-865A33177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021" y="6180014"/>
            <a:ext cx="4986624" cy="263149"/>
          </a:xfrm>
        </p:spPr>
        <p:txBody>
          <a:bodyPr wrap="square" lIns="0" tIns="0" rIns="0" bIns="0" anchor="ctr">
            <a:spAutoFit/>
          </a:bodyPr>
          <a:lstStyle>
            <a:lvl1pPr algn="r">
              <a:defRPr sz="1900" b="0" i="1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87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14">
            <a:extLst>
              <a:ext uri="{FF2B5EF4-FFF2-40B4-BE49-F238E27FC236}">
                <a16:creationId xmlns:a16="http://schemas.microsoft.com/office/drawing/2014/main" id="{152DA566-405E-4EB9-9A2D-6D56335E22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0974172" cy="6858000"/>
          </a:xfrm>
          <a:custGeom>
            <a:avLst/>
            <a:gdLst>
              <a:gd name="connsiteX0" fmla="*/ 1028143 w 10974172"/>
              <a:gd name="connsiteY0" fmla="*/ 1028400 h 6858000"/>
              <a:gd name="connsiteX1" fmla="*/ 1028143 w 10974172"/>
              <a:gd name="connsiteY1" fmla="*/ 5829600 h 6858000"/>
              <a:gd name="connsiteX2" fmla="*/ 9944657 w 10974172"/>
              <a:gd name="connsiteY2" fmla="*/ 5829600 h 6858000"/>
              <a:gd name="connsiteX3" fmla="*/ 9944657 w 10974172"/>
              <a:gd name="connsiteY3" fmla="*/ 1028400 h 6858000"/>
              <a:gd name="connsiteX4" fmla="*/ 0 w 10974172"/>
              <a:gd name="connsiteY4" fmla="*/ 0 h 6858000"/>
              <a:gd name="connsiteX5" fmla="*/ 10974172 w 10974172"/>
              <a:gd name="connsiteY5" fmla="*/ 0 h 6858000"/>
              <a:gd name="connsiteX6" fmla="*/ 10974172 w 10974172"/>
              <a:gd name="connsiteY6" fmla="*/ 6858000 h 6858000"/>
              <a:gd name="connsiteX7" fmla="*/ 0 w 109741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74172" h="6858000">
                <a:moveTo>
                  <a:pt x="1028143" y="1028400"/>
                </a:moveTo>
                <a:lnTo>
                  <a:pt x="1028143" y="5829600"/>
                </a:lnTo>
                <a:lnTo>
                  <a:pt x="9944657" y="5829600"/>
                </a:lnTo>
                <a:lnTo>
                  <a:pt x="9944657" y="1028400"/>
                </a:lnTo>
                <a:close/>
                <a:moveTo>
                  <a:pt x="0" y="0"/>
                </a:moveTo>
                <a:lnTo>
                  <a:pt x="10974172" y="0"/>
                </a:lnTo>
                <a:lnTo>
                  <a:pt x="1097417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>
            <a:no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 dirty="0"/>
              <a:t>Sett inn bilde her via «Sett inn» -&gt; «Bilde» på verktøylinjen</a:t>
            </a:r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584851E-5975-4094-9667-A01A1886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690" y="5025310"/>
            <a:ext cx="6789420" cy="400110"/>
          </a:xfrm>
        </p:spPr>
        <p:txBody>
          <a:bodyPr wrap="square">
            <a:spAutoFit/>
          </a:bodyPr>
          <a:lstStyle>
            <a:lvl1pPr algn="ctr">
              <a:defRPr b="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69EA0E8-6CA4-4C03-A927-393F7108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D182CB9-FED4-4153-935B-303B1F6643C9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DB6D0B0-F20B-4D49-9FE2-93CF8D01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82A6E6-8F80-4A81-A6DB-90FB452E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D78C7BD0-A811-43E2-B6DE-96CC478BE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8610" y="2231019"/>
            <a:ext cx="1715580" cy="186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2CE0FF-2B74-4C7F-BD7A-1BCE4E9B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E3D4609-9B01-4317-AC23-EE10B0EE8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E3C2B4-2500-4471-80DD-2A008020F513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E4BA83B-EEE1-4B49-8ABB-52EEF1F8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478CE3C-90A5-486A-A9DC-D18616FF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7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A71B74B-DA26-4B99-AC66-001D7A80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3806E44-155B-4731-8D49-C50B2601BFD2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D382219-542D-46F3-977F-C59723F0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D0FA96B-4FBD-4781-B07A-1FADC44F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9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0E79DD-B2DF-4AF8-8AE6-C161E9E94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9E4AAA-C389-4D67-9A52-39C11025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>
            <a:lvl1pPr>
              <a:defRPr>
                <a:solidFill>
                  <a:schemeClr val="lt2"/>
                </a:solidFill>
              </a:defRPr>
            </a:lvl1pPr>
            <a:lvl2pPr>
              <a:defRPr>
                <a:solidFill>
                  <a:schemeClr val="lt2"/>
                </a:solidFill>
              </a:defRPr>
            </a:lvl2pPr>
            <a:lvl3pPr>
              <a:defRPr>
                <a:solidFill>
                  <a:schemeClr val="lt2"/>
                </a:solidFill>
              </a:defRPr>
            </a:lvl3pPr>
            <a:lvl4pPr>
              <a:defRPr>
                <a:solidFill>
                  <a:schemeClr val="lt2"/>
                </a:solidFill>
              </a:defRPr>
            </a:lvl4pPr>
            <a:lvl5pPr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74BED6-7AFC-4E36-B1CB-B90B4560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EA02419-76D3-45B0-A267-FB901EBD92C2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2C25C6-A807-4DA9-A3A9-ECA65FE4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2C2C98-AC4E-4CFC-BBB0-75BE093F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0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8B0957A8-9190-4349-AA56-7AC9C23C76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097417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19BD2E-CBD0-421A-A16E-1800DEEC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8" y="2934367"/>
            <a:ext cx="8931366" cy="484748"/>
          </a:xfrm>
        </p:spPr>
        <p:txBody>
          <a:bodyPr lIns="0" tIns="0" rIns="0" bIns="0" anchor="t">
            <a:spAutoFit/>
          </a:bodyPr>
          <a:lstStyle>
            <a:lvl1pPr>
              <a:defRPr sz="35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77250F-6913-415C-9FDD-29164E8D3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8" y="2437505"/>
            <a:ext cx="8931366" cy="484748"/>
          </a:xfrm>
        </p:spPr>
        <p:txBody>
          <a:bodyPr lIns="0" tIns="0" rIns="0" bIns="0" anchor="b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500">
                <a:solidFill>
                  <a:srgbClr val="000000"/>
                </a:solidFill>
                <a:latin typeface="+mj-lt"/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34DCE6-9710-41AE-B158-93D294BB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56A534D-0F60-4806-9D24-73C909D5C663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4D20FE-D5E1-47B1-921A-66D3353A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8F0DE-AB7A-4C2C-BB13-8B47D291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3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8B0957A8-9190-4349-AA56-7AC9C23C76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097417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19BD2E-CBD0-421A-A16E-1800DEEC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8" y="2934367"/>
            <a:ext cx="8931366" cy="540148"/>
          </a:xfrm>
        </p:spPr>
        <p:txBody>
          <a:bodyPr lIns="0" tIns="0" rIns="0" bIns="0" anchor="t">
            <a:spAutoFit/>
          </a:bodyPr>
          <a:lstStyle>
            <a:lvl1pPr>
              <a:defRPr sz="35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77250F-6913-415C-9FDD-29164E8D3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8" y="2437505"/>
            <a:ext cx="8931366" cy="484748"/>
          </a:xfrm>
        </p:spPr>
        <p:txBody>
          <a:bodyPr lIns="0" tIns="0" rIns="0" bIns="0" anchor="b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500">
                <a:solidFill>
                  <a:srgbClr val="FFFFFF"/>
                </a:solidFill>
                <a:latin typeface="+mj-lt"/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34DCE6-9710-41AE-B158-93D294BB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8596B-3D57-40D8-B64F-0B8D6BC6AF6C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4D20FE-D5E1-47B1-921A-66D3353A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8F0DE-AB7A-4C2C-BB13-8B47D291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4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668E40-A9BA-46D3-A0A6-BBB7E8D9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9" y="942867"/>
            <a:ext cx="3815577" cy="789447"/>
          </a:xfr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3C31E56-24CD-4E7D-91D6-A932E2B2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B48FFB-E748-4462-944A-AD5848BD6880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1BD0DB-A950-4E54-945D-92ED7CF2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C22D7C-E63F-46E8-BA90-C9EA660C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1F3B1004-DE14-42A4-9318-E7A24C2E787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020729" y="1825627"/>
            <a:ext cx="3815577" cy="4004402"/>
          </a:xfrm>
        </p:spPr>
        <p:txBody>
          <a:bodyPr lIns="0" tIns="0" rIns="0" bIns="0"/>
          <a:lstStyle>
            <a:lvl1pPr>
              <a:defRPr sz="2000">
                <a:solidFill>
                  <a:schemeClr val="lt2"/>
                </a:solidFill>
              </a:defRPr>
            </a:lvl1pPr>
            <a:lvl2pPr>
              <a:defRPr>
                <a:solidFill>
                  <a:schemeClr val="lt2"/>
                </a:solidFill>
              </a:defRPr>
            </a:lvl2pPr>
            <a:lvl3pPr>
              <a:defRPr>
                <a:solidFill>
                  <a:schemeClr val="lt2"/>
                </a:solidFill>
              </a:defRPr>
            </a:lvl3pPr>
            <a:lvl4pPr>
              <a:defRPr>
                <a:solidFill>
                  <a:schemeClr val="lt2"/>
                </a:solidFill>
              </a:defRPr>
            </a:lvl4pPr>
            <a:lvl5pPr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E9584BC0-91C3-4DA2-91AA-B750A9A56E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86623" y="1028829"/>
            <a:ext cx="4458258" cy="4801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7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668E40-A9BA-46D3-A0A6-BBB7E8D9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9" y="942867"/>
            <a:ext cx="3815577" cy="789447"/>
          </a:xfr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3C31E56-24CD-4E7D-91D6-A932E2B2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C0FD61D-7B15-4109-A5B6-6DC06B3AFA21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1BD0DB-A950-4E54-945D-92ED7CF2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C22D7C-E63F-46E8-BA90-C9EA660C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1F3B1004-DE14-42A4-9318-E7A24C2E787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020729" y="1825627"/>
            <a:ext cx="3815577" cy="4004402"/>
          </a:xfrm>
        </p:spPr>
        <p:txBody>
          <a:bodyPr lIns="0" tIns="0" rIns="0" bIns="0">
            <a:normAutofit/>
          </a:bodyPr>
          <a:lstStyle>
            <a:lvl1pPr>
              <a:defRPr sz="2000">
                <a:solidFill>
                  <a:schemeClr val="lt2"/>
                </a:solidFill>
              </a:defRPr>
            </a:lvl1pPr>
            <a:lvl2pPr>
              <a:defRPr sz="2000">
                <a:solidFill>
                  <a:schemeClr val="lt2"/>
                </a:solidFill>
              </a:defRPr>
            </a:lvl2pPr>
            <a:lvl3pPr>
              <a:defRPr sz="2000">
                <a:solidFill>
                  <a:schemeClr val="lt2"/>
                </a:solidFill>
              </a:defRPr>
            </a:lvl3pPr>
            <a:lvl4pPr>
              <a:defRPr sz="2000">
                <a:solidFill>
                  <a:schemeClr val="lt2"/>
                </a:solidFill>
              </a:defRPr>
            </a:lvl4pPr>
            <a:lvl5pPr>
              <a:defRPr sz="2000"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F78CEDEE-729B-4D59-A6A3-90ADD3C3BA4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86623" y="1028829"/>
            <a:ext cx="4458258" cy="4801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solidFill>
                  <a:schemeClr val="lt2"/>
                </a:solidFill>
              </a:defRPr>
            </a:lvl1pPr>
            <a:lvl2pPr>
              <a:defRPr sz="2000">
                <a:solidFill>
                  <a:schemeClr val="lt2"/>
                </a:solidFill>
              </a:defRPr>
            </a:lvl2pPr>
            <a:lvl3pPr>
              <a:defRPr sz="2000">
                <a:solidFill>
                  <a:schemeClr val="lt2"/>
                </a:solidFill>
              </a:defRPr>
            </a:lvl3pPr>
            <a:lvl4pPr>
              <a:defRPr sz="2000">
                <a:solidFill>
                  <a:schemeClr val="lt2"/>
                </a:solidFill>
              </a:defRPr>
            </a:lvl4pPr>
            <a:lvl5pPr>
              <a:defRPr sz="2000"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527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6C60A9-1E69-42E4-A3BB-F35A1759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9" y="942867"/>
            <a:ext cx="3815577" cy="789447"/>
          </a:xfr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8F1BD68-FC04-40D1-92A6-F82C4C65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990A63F-2101-432E-90B5-8175F29378DB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4FB96C-A0CA-4F99-BA97-6DB791290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BA32586-699A-44A6-950E-5FADFFAD7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8F10CBFF-BE84-4AE0-981D-D3CF21F652C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020729" y="1825627"/>
            <a:ext cx="3815577" cy="4005141"/>
          </a:xfrm>
        </p:spPr>
        <p:txBody>
          <a:bodyPr lIns="0" tIns="0" rIns="0" bIns="0">
            <a:normAutofit/>
          </a:bodyPr>
          <a:lstStyle>
            <a:lvl1pPr>
              <a:defRPr sz="2000">
                <a:solidFill>
                  <a:schemeClr val="lt2"/>
                </a:solidFill>
              </a:defRPr>
            </a:lvl1pPr>
            <a:lvl2pPr>
              <a:defRPr sz="2000">
                <a:solidFill>
                  <a:schemeClr val="lt2"/>
                </a:solidFill>
              </a:defRPr>
            </a:lvl2pPr>
            <a:lvl3pPr>
              <a:defRPr sz="2000">
                <a:solidFill>
                  <a:schemeClr val="lt2"/>
                </a:solidFill>
              </a:defRPr>
            </a:lvl3pPr>
            <a:lvl4pPr>
              <a:defRPr sz="2000">
                <a:solidFill>
                  <a:schemeClr val="lt2"/>
                </a:solidFill>
              </a:defRPr>
            </a:lvl4pPr>
            <a:lvl5pPr>
              <a:defRPr sz="2000"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064234D8-2B54-4645-9A6A-167DCD977E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322" y="3473905"/>
            <a:ext cx="3711558" cy="23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D2C4317C-A0B0-4EF1-ABDA-9B4A051EEDD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33322" y="1028829"/>
            <a:ext cx="3711558" cy="23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2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, tekst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FDE410-AE8E-4B38-AF79-4A442E616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9" y="942867"/>
            <a:ext cx="3815577" cy="789447"/>
          </a:xfr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E6B5E3-6EEF-4BC3-95FA-56414451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DB8B581-B488-49AA-870B-152180C827FD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5D78D10-9FCB-428C-A276-675EC143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0C962AE7-9C93-4C26-A668-0BF9F401298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020729" y="1825627"/>
            <a:ext cx="3815577" cy="4005141"/>
          </a:xfrm>
        </p:spPr>
        <p:txBody>
          <a:bodyPr lIns="0" tIns="0" rIns="0" bIns="0">
            <a:normAutofit/>
          </a:bodyPr>
          <a:lstStyle>
            <a:lvl1pPr>
              <a:defRPr sz="2000">
                <a:solidFill>
                  <a:schemeClr val="lt2"/>
                </a:solidFill>
              </a:defRPr>
            </a:lvl1pPr>
            <a:lvl2pPr>
              <a:defRPr sz="2000">
                <a:solidFill>
                  <a:schemeClr val="lt2"/>
                </a:solidFill>
              </a:defRPr>
            </a:lvl2pPr>
            <a:lvl3pPr>
              <a:defRPr sz="2000">
                <a:solidFill>
                  <a:schemeClr val="lt2"/>
                </a:solidFill>
              </a:defRPr>
            </a:lvl3pPr>
            <a:lvl4pPr>
              <a:defRPr sz="2000">
                <a:solidFill>
                  <a:schemeClr val="lt2"/>
                </a:solidFill>
              </a:defRPr>
            </a:lvl4pPr>
            <a:lvl5pPr>
              <a:defRPr sz="2000">
                <a:solidFill>
                  <a:schemeClr val="lt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D98EFFD2-4C8B-4A7D-88B9-0D2AE1DC03D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195" y="0"/>
            <a:ext cx="5484677" cy="68577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1651C97-7C14-4856-B453-C79F410C0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4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31D9E5B9-F1B5-4EB1-A5C6-7B475F45AE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829" y="1028829"/>
            <a:ext cx="8916514" cy="4801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74ADB3D-D34E-4DDA-9561-5194A16E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830" y="566883"/>
            <a:ext cx="8916514" cy="290849"/>
          </a:xfrm>
        </p:spPr>
        <p:txBody>
          <a:bodyPr lIns="0" tIns="0" rIns="0" bIns="0">
            <a:spAutoFit/>
          </a:bodyPr>
          <a:lstStyle>
            <a:lvl1pPr>
              <a:defRPr sz="1900" b="0" i="1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8114EF2-9B24-4E82-AACE-77D02850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C626288-41BB-4B44-88D3-76B9A7368466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A11CA8B-205F-467B-907E-13E1CAB1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0760F76-33C4-418E-8B44-723CCCEA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5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E7247C2-3873-4B25-932A-56DD6A115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8" y="942867"/>
            <a:ext cx="8931345" cy="78944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b-NO" dirty="0"/>
              <a:t>Klikk for å redigere tittelstil</a:t>
            </a:r>
            <a:br>
              <a:rPr lang="nb-NO" dirty="0"/>
            </a:br>
            <a:endParaRPr lang="en-US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AAB871-9924-4EC0-B2CE-A7C7A9C08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8" y="1825627"/>
            <a:ext cx="8931345" cy="40051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574BBC-9423-4FB5-8066-04ED528D56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3474" y="-556513"/>
            <a:ext cx="24688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">
                <a:solidFill>
                  <a:srgbClr val="000000"/>
                </a:solidFill>
              </a:defRPr>
            </a:lvl1pPr>
          </a:lstStyle>
          <a:p>
            <a:fld id="{3376958E-3AC0-4823-AACA-5E2736C3BACF}" type="datetime1">
              <a:rPr lang="nb-NO" smtClean="0"/>
              <a:t>13.10.2022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9C761E0-6146-42D5-982E-E606862B7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0728" y="6250382"/>
            <a:ext cx="8931345" cy="16927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10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8D44FB-23C6-4151-9EE5-45E5990E0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3909" y="6250382"/>
            <a:ext cx="457064" cy="1692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100">
                <a:solidFill>
                  <a:srgbClr val="000000"/>
                </a:solidFill>
                <a:latin typeface="+mj-lt"/>
              </a:defRPr>
            </a:lvl1pPr>
          </a:lstStyle>
          <a:p>
            <a:fld id="{DBEA600D-524D-41DE-B850-107B1A3801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0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68" r:id="rId6"/>
    <p:sldLayoutId id="2147483661" r:id="rId7"/>
    <p:sldLayoutId id="2147483662" r:id="rId8"/>
    <p:sldLayoutId id="2147483663" r:id="rId9"/>
    <p:sldLayoutId id="2147483666" r:id="rId10"/>
    <p:sldLayoutId id="2147483664" r:id="rId11"/>
    <p:sldLayoutId id="2147483667" r:id="rId12"/>
    <p:sldLayoutId id="2147483654" r:id="rId13"/>
    <p:sldLayoutId id="2147483655" r:id="rId14"/>
  </p:sldLayoutIdLst>
  <p:hf hdr="0"/>
  <p:txStyles>
    <p:titleStyle>
      <a:lvl1pPr algn="l" defTabSz="61722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06550" indent="-206550" algn="l" defTabSz="617220" rtl="0" eaLnBrk="1" latinLnBrk="0" hangingPunct="1">
        <a:lnSpc>
          <a:spcPct val="100000"/>
        </a:lnSpc>
        <a:spcBef>
          <a:spcPts val="1350"/>
        </a:spcBef>
        <a:buFont typeface="Arial" panose="020B0604020202020204" pitchFamily="34" charset="0"/>
        <a:buChar char="•"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413100" indent="-206550" algn="l" defTabSz="617220" rtl="0" eaLnBrk="1" latinLnBrk="0" hangingPunct="1">
        <a:lnSpc>
          <a:spcPct val="100000"/>
        </a:lnSpc>
        <a:spcBef>
          <a:spcPts val="1350"/>
        </a:spcBef>
        <a:buFont typeface="Arial" panose="020B0604020202020204" pitchFamily="34" charset="0"/>
        <a:buChar char="•"/>
        <a:defRPr sz="2200" kern="1200">
          <a:solidFill>
            <a:schemeClr val="bg2"/>
          </a:solidFill>
          <a:latin typeface="+mn-lt"/>
          <a:ea typeface="+mn-ea"/>
          <a:cs typeface="+mn-cs"/>
        </a:defRPr>
      </a:lvl2pPr>
      <a:lvl3pPr marL="619650" indent="-206550" algn="l" defTabSz="617220" rtl="0" eaLnBrk="1" latinLnBrk="0" hangingPunct="1">
        <a:lnSpc>
          <a:spcPct val="100000"/>
        </a:lnSpc>
        <a:spcBef>
          <a:spcPts val="1350"/>
        </a:spcBef>
        <a:buFont typeface="Arial" panose="020B0604020202020204" pitchFamily="34" charset="0"/>
        <a:buChar char="•"/>
        <a:defRPr sz="2200" kern="1200">
          <a:solidFill>
            <a:schemeClr val="bg2"/>
          </a:solidFill>
          <a:latin typeface="+mn-lt"/>
          <a:ea typeface="+mn-ea"/>
          <a:cs typeface="+mn-cs"/>
        </a:defRPr>
      </a:lvl3pPr>
      <a:lvl4pPr marL="826200" indent="-206550" algn="l" defTabSz="617220" rtl="0" eaLnBrk="1" latinLnBrk="0" hangingPunct="1">
        <a:lnSpc>
          <a:spcPct val="100000"/>
        </a:lnSpc>
        <a:spcBef>
          <a:spcPts val="1350"/>
        </a:spcBef>
        <a:buFont typeface="Arial" panose="020B0604020202020204" pitchFamily="34" charset="0"/>
        <a:buChar char="•"/>
        <a:defRPr sz="2200" kern="1200">
          <a:solidFill>
            <a:schemeClr val="bg2"/>
          </a:solidFill>
          <a:latin typeface="+mn-lt"/>
          <a:ea typeface="+mn-ea"/>
          <a:cs typeface="+mn-cs"/>
        </a:defRPr>
      </a:lvl4pPr>
      <a:lvl5pPr marL="1032750" indent="-206550" algn="l" defTabSz="617220" rtl="0" eaLnBrk="1" latinLnBrk="0" hangingPunct="1">
        <a:lnSpc>
          <a:spcPct val="100000"/>
        </a:lnSpc>
        <a:spcBef>
          <a:spcPts val="1350"/>
        </a:spcBef>
        <a:buFont typeface="Arial" panose="020B0604020202020204" pitchFamily="34" charset="0"/>
        <a:buChar char="•"/>
        <a:defRPr sz="2200" kern="1200">
          <a:solidFill>
            <a:schemeClr val="bg2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955360-4041-4AAF-9FFE-ACF5FBADA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Rogaland Bondelag	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8E3D19-9ED2-4944-BEF9-4FC4C0C46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/>
              <a:t>Del av Noregs Bondelag</a:t>
            </a:r>
          </a:p>
          <a:p>
            <a:r>
              <a:rPr lang="nn-NO" dirty="0"/>
              <a:t>42 lokallag med 6.300 medlemmar i fylket</a:t>
            </a:r>
          </a:p>
          <a:p>
            <a:r>
              <a:rPr lang="nn-NO" dirty="0"/>
              <a:t>Leiande organisasjon for næringspolitikk og service i landbruket</a:t>
            </a:r>
          </a:p>
          <a:p>
            <a:pPr marL="822960" lvl="2" indent="0">
              <a:buNone/>
            </a:pPr>
            <a:r>
              <a:rPr lang="nn-NO" dirty="0"/>
              <a:t>Sentrale tema:</a:t>
            </a:r>
          </a:p>
          <a:p>
            <a:pPr lvl="2"/>
            <a:r>
              <a:rPr lang="nn-NO" dirty="0"/>
              <a:t>Bondens inntekt</a:t>
            </a:r>
          </a:p>
          <a:p>
            <a:pPr lvl="2"/>
            <a:r>
              <a:rPr lang="nn-NO" dirty="0"/>
              <a:t>Jordvern</a:t>
            </a:r>
          </a:p>
          <a:p>
            <a:pPr lvl="2"/>
            <a:r>
              <a:rPr lang="nn-NO" dirty="0"/>
              <a:t>Klimakutt i jordbruket</a:t>
            </a:r>
          </a:p>
          <a:p>
            <a:pPr lvl="2"/>
            <a:r>
              <a:rPr lang="nn-NO" dirty="0"/>
              <a:t>Og mykje meir</a:t>
            </a:r>
          </a:p>
          <a:p>
            <a:r>
              <a:rPr lang="nn-NO" dirty="0"/>
              <a:t>4 tilsette i Rogaland, med kontor på Felleskjøpsbygget på Hillevåg</a:t>
            </a:r>
          </a:p>
          <a:p>
            <a:endParaRPr lang="nn-NO" dirty="0"/>
          </a:p>
          <a:p>
            <a:pPr marL="0" indent="0">
              <a:buNone/>
            </a:pPr>
            <a:endParaRPr lang="nn-NO" dirty="0"/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238866-2AAF-4808-8703-1236927E3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2419-76D3-45B0-A267-FB901EBD92C2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6AE009-448B-4D79-B183-2CEA5C5B9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9501351-4AEC-4C87-A1AA-6E155D54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600D-524D-41DE-B850-107B1A3801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9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0BCBD4-F141-4BDF-BBDD-B930F4A61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Moglege arbeidsoppgåver: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4B6C8C-1AF5-4051-9613-FAC513E9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dirty="0" err="1"/>
              <a:t>Organisassjonsarbeid</a:t>
            </a:r>
            <a:endParaRPr lang="nn-NO" dirty="0"/>
          </a:p>
          <a:p>
            <a:pPr lvl="1"/>
            <a:r>
              <a:rPr lang="nn-NO" dirty="0"/>
              <a:t>Bidra til møter og aktivitetar i Bondelagets regi, som årsmøte og innspelsmøte til jordbruksforhandlingane</a:t>
            </a:r>
          </a:p>
          <a:p>
            <a:r>
              <a:rPr lang="nn-NO" dirty="0"/>
              <a:t>Kommunikasjonsarbeid:</a:t>
            </a:r>
          </a:p>
          <a:p>
            <a:pPr lvl="1"/>
            <a:r>
              <a:rPr lang="nn-NO" dirty="0"/>
              <a:t>Bidra til innlegg på </a:t>
            </a:r>
            <a:r>
              <a:rPr lang="nn-NO" dirty="0" err="1"/>
              <a:t>SoMe</a:t>
            </a:r>
            <a:r>
              <a:rPr lang="nn-NO" dirty="0"/>
              <a:t> og nettstad om våre standpunkt i politiske spørsmål</a:t>
            </a:r>
          </a:p>
          <a:p>
            <a:r>
              <a:rPr lang="nn-NO" dirty="0"/>
              <a:t>Politikk: </a:t>
            </a:r>
          </a:p>
          <a:p>
            <a:pPr lvl="1"/>
            <a:r>
              <a:rPr lang="nn-NO" dirty="0"/>
              <a:t>Kartlegging av politiske ståstad i fylkeskommunale og kommunale program</a:t>
            </a:r>
          </a:p>
          <a:p>
            <a:pPr lvl="1"/>
            <a:r>
              <a:rPr lang="nn-NO" dirty="0"/>
              <a:t>Bidra til eventuelle aktivitetar i forbindelse med valet</a:t>
            </a:r>
          </a:p>
          <a:p>
            <a:pPr lvl="1"/>
            <a:r>
              <a:rPr lang="nn-NO" dirty="0"/>
              <a:t>Vere med å førebu innlegg og høyringsinnspel i politiske sakar</a:t>
            </a:r>
          </a:p>
          <a:p>
            <a:r>
              <a:rPr lang="nn-NO" dirty="0"/>
              <a:t>Jordbruksforhandlingane</a:t>
            </a:r>
          </a:p>
          <a:p>
            <a:pPr lvl="1"/>
            <a:r>
              <a:rPr lang="nn-NO" dirty="0"/>
              <a:t>Vere med å planleggje og utføre aksjonar i tilfelle brot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3EB949E-463B-4D64-912D-E0F4808E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2419-76D3-45B0-A267-FB901EBD92C2}" type="datetime1">
              <a:rPr lang="nb-NO" smtClean="0"/>
              <a:t>13.10.2022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0D5514-705C-4F67-92D6-F7D49941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Rogaland Bondelag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D589F5-C4AF-46FB-BCA5-FD2BBE4E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600D-524D-41DE-B850-107B1A3801F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27268"/>
      </p:ext>
    </p:extLst>
  </p:cSld>
  <p:clrMapOvr>
    <a:masterClrMapping/>
  </p:clrMapOvr>
</p:sld>
</file>

<file path=ppt/theme/theme1.xml><?xml version="1.0" encoding="utf-8"?>
<a:theme xmlns:a="http://schemas.openxmlformats.org/drawingml/2006/main" name="Norges bondelag">
  <a:themeElements>
    <a:clrScheme name="Norges bondelag">
      <a:dk1>
        <a:sysClr val="windowText" lastClr="000000"/>
      </a:dk1>
      <a:lt1>
        <a:sysClr val="window" lastClr="FFFFFF"/>
      </a:lt1>
      <a:dk2>
        <a:srgbClr val="594A25"/>
      </a:dk2>
      <a:lt2>
        <a:srgbClr val="444444"/>
      </a:lt2>
      <a:accent1>
        <a:srgbClr val="AC9D64"/>
      </a:accent1>
      <a:accent2>
        <a:srgbClr val="FFCC00"/>
      </a:accent2>
      <a:accent3>
        <a:srgbClr val="00AD6F"/>
      </a:accent3>
      <a:accent4>
        <a:srgbClr val="99DEC5"/>
      </a:accent4>
      <a:accent5>
        <a:srgbClr val="4D795B"/>
      </a:accent5>
      <a:accent6>
        <a:srgbClr val="90AB98"/>
      </a:accent6>
      <a:hlink>
        <a:srgbClr val="0563C1"/>
      </a:hlink>
      <a:folHlink>
        <a:srgbClr val="954F72"/>
      </a:folHlink>
    </a:clrScheme>
    <a:fontScheme name="Egendefinert 7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err="1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ondelaget.potx" id="{346FE277-DF09-4A4F-8CBE-A7DCD52C46C9}" vid="{0049C2C1-D09A-4EA9-A591-39BE3EBD9EB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20-516 Klimapresentasjon Ap høsten 2020_ 800689_1_0</Template>
  <TotalTime>1604</TotalTime>
  <Words>128</Words>
  <Application>Microsoft Office PowerPoint</Application>
  <PresentationFormat>Egendefinert</PresentationFormat>
  <Paragraphs>29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Norges bondelag</vt:lpstr>
      <vt:lpstr>Rogaland Bondelag </vt:lpstr>
      <vt:lpstr>Moglege arbeidsoppgåver:</vt:lpstr>
    </vt:vector>
  </TitlesOfParts>
  <Company>Næringspolitisk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Klimapresentasjon Ap høsten 2020</dc:title>
  <dc:creator>Elisabeth Sæther</dc:creator>
  <cp:lastModifiedBy>Solveig Grønnestad</cp:lastModifiedBy>
  <cp:revision>29</cp:revision>
  <cp:lastPrinted>2020-09-18T08:40:10Z</cp:lastPrinted>
  <dcterms:created xsi:type="dcterms:W3CDTF">2020-08-31T13:01:48Z</dcterms:created>
  <dcterms:modified xsi:type="dcterms:W3CDTF">2022-10-13T08:17:46Z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ackOfficeType">
    <vt:lpwstr>growBusiness Solutions</vt:lpwstr>
  </property>
  <property fmtid="{D5CDD505-2E9C-101B-9397-08002B2CF9AE}" pid="3" name="Server">
    <vt:lpwstr>p360.bondelaget.no</vt:lpwstr>
  </property>
  <property fmtid="{D5CDD505-2E9C-101B-9397-08002B2CF9AE}" pid="4" name="Protocol">
    <vt:lpwstr>off</vt:lpwstr>
  </property>
  <property fmtid="{D5CDD505-2E9C-101B-9397-08002B2CF9AE}" pid="5" name="Site">
    <vt:lpwstr>/locator.aspx</vt:lpwstr>
  </property>
  <property fmtid="{D5CDD505-2E9C-101B-9397-08002B2CF9AE}" pid="6" name="FileID">
    <vt:lpwstr>800689</vt:lpwstr>
  </property>
  <property fmtid="{D5CDD505-2E9C-101B-9397-08002B2CF9AE}" pid="7" name="VerID">
    <vt:lpwstr>0</vt:lpwstr>
  </property>
  <property fmtid="{D5CDD505-2E9C-101B-9397-08002B2CF9AE}" pid="8" name="FilePath">
    <vt:lpwstr>\\OSL-PUBLIC-360\360users\work\bs\esather</vt:lpwstr>
  </property>
  <property fmtid="{D5CDD505-2E9C-101B-9397-08002B2CF9AE}" pid="9" name="FileName">
    <vt:lpwstr>20-516 Klimapresentasjon Ap høsten 2020_ 800689_1_0.pptx</vt:lpwstr>
  </property>
  <property fmtid="{D5CDD505-2E9C-101B-9397-08002B2CF9AE}" pid="10" name="FullFileName">
    <vt:lpwstr>\\OSL-PUBLIC-360\360users\work\bs\esather\20-516 Klimapresentasjon Ap høsten 2020_ 800689_1_0.pptx</vt:lpwstr>
  </property>
  <property fmtid="{D5CDD505-2E9C-101B-9397-08002B2CF9AE}" pid="11" name="MSIP_Label_2b7fce66-bf2d-46b5-b59a-9f0018501bcd_Enabled">
    <vt:lpwstr>true</vt:lpwstr>
  </property>
  <property fmtid="{D5CDD505-2E9C-101B-9397-08002B2CF9AE}" pid="12" name="MSIP_Label_2b7fce66-bf2d-46b5-b59a-9f0018501bcd_SetDate">
    <vt:lpwstr>2022-10-13T08:15:13Z</vt:lpwstr>
  </property>
  <property fmtid="{D5CDD505-2E9C-101B-9397-08002B2CF9AE}" pid="13" name="MSIP_Label_2b7fce66-bf2d-46b5-b59a-9f0018501bcd_Method">
    <vt:lpwstr>Standard</vt:lpwstr>
  </property>
  <property fmtid="{D5CDD505-2E9C-101B-9397-08002B2CF9AE}" pid="14" name="MSIP_Label_2b7fce66-bf2d-46b5-b59a-9f0018501bcd_Name">
    <vt:lpwstr>s_Intern</vt:lpwstr>
  </property>
  <property fmtid="{D5CDD505-2E9C-101B-9397-08002B2CF9AE}" pid="15" name="MSIP_Label_2b7fce66-bf2d-46b5-b59a-9f0018501bcd_SiteId">
    <vt:lpwstr>f8a213d2-8f6c-400d-9e74-4e8b475316c6</vt:lpwstr>
  </property>
  <property fmtid="{D5CDD505-2E9C-101B-9397-08002B2CF9AE}" pid="16" name="MSIP_Label_2b7fce66-bf2d-46b5-b59a-9f0018501bcd_ActionId">
    <vt:lpwstr>3e6e8894-f9db-4566-b1f1-bc8b2903efa5</vt:lpwstr>
  </property>
  <property fmtid="{D5CDD505-2E9C-101B-9397-08002B2CF9AE}" pid="17" name="MSIP_Label_2b7fce66-bf2d-46b5-b59a-9f0018501bcd_ContentBits">
    <vt:lpwstr>0</vt:lpwstr>
  </property>
</Properties>
</file>