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272" r:id="rId4"/>
    <p:sldId id="274" r:id="rId5"/>
    <p:sldId id="275" r:id="rId6"/>
    <p:sldId id="276" r:id="rId7"/>
    <p:sldId id="262" r:id="rId8"/>
    <p:sldId id="270" r:id="rId9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44932" autoAdjust="0"/>
  </p:normalViewPr>
  <p:slideViewPr>
    <p:cSldViewPr snapToGrid="0">
      <p:cViewPr varScale="1">
        <p:scale>
          <a:sx n="53" d="100"/>
          <a:sy n="53" d="100"/>
        </p:scale>
        <p:origin x="3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C3AC5-C190-4876-9DF0-40E386F200D8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3FE0F-4155-4859-944A-90FAB01289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319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080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3108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3528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466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008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1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293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FE0F-4155-4859-944A-90FAB01289A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575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63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7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6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511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51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12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68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91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6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14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609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65C97B-8AF9-49ED-9D8F-30025DDA9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624" y="1733529"/>
            <a:ext cx="2782800" cy="178764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6F444DD-8BD3-47FA-831B-224DB73EA601}"/>
              </a:ext>
            </a:extLst>
          </p:cNvPr>
          <p:cNvSpPr txBox="1"/>
          <p:nvPr/>
        </p:nvSpPr>
        <p:spPr>
          <a:xfrm>
            <a:off x="6222426" y="5417104"/>
            <a:ext cx="487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Sosiale relasjoner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Time 2: Sosial støtte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BD0009C-0D54-44F5-A3D2-60D973825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46" y="1513885"/>
            <a:ext cx="4303522" cy="35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Har dere blitt mer bevisst hvem som er i deres nettverk?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budskapet i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Atlars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’ sang «Takk for at du e deg»?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Hvorfor sosial støtte er viktig og hvordan be om hjelp ved behov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39220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Si noe fint til hverandre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E084D8-971A-451C-826A-6FE5F6727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3879" y="1601638"/>
            <a:ext cx="6164242" cy="484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Sosial støtte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sosial støtte?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Hvorfor det er viktig?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Gi to eksempler på når det kan være nødvendig å søke sosial støtte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84756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Sosial støtte – to typer støtte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AA42701-4BEF-4E16-857C-812F0DB11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64369"/>
            <a:ext cx="3940614" cy="374567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1A0CCBF-70EB-488D-98BF-A0D1C29AC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4" y="1722697"/>
            <a:ext cx="4782088" cy="383231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6C6C54A-C915-42B1-AC8F-2DFDBA503ED5}"/>
              </a:ext>
            </a:extLst>
          </p:cNvPr>
          <p:cNvSpPr txBox="1"/>
          <p:nvPr/>
        </p:nvSpPr>
        <p:spPr>
          <a:xfrm>
            <a:off x="1424763" y="5716500"/>
            <a:ext cx="32084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Praktisk støtte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AAF3340-C273-4C0B-865A-2FB1DF88E908}"/>
              </a:ext>
            </a:extLst>
          </p:cNvPr>
          <p:cNvSpPr txBox="1"/>
          <p:nvPr/>
        </p:nvSpPr>
        <p:spPr>
          <a:xfrm>
            <a:off x="6140672" y="5716500"/>
            <a:ext cx="39406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Emosjonell støtte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567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Sosial støtte i ditt nettverk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415BD-EECF-40EE-B780-82DF80D1A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Hvem kan gi deg støtte og hjelp med dette problemet?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Sett et kryss ved disse navnene i relasjonskartet.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Kommer du på andre personer som kan hjelpe deg?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 da disse navnene inn i relasjonskartet.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Hvem kan gi deg praktisk støtte?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Sett en P (for praktisk) utenfor det navnet.</a:t>
            </a: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kan denne praktiske støtten bestå av?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 et eksempel ved dette navnet.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Hvem kan gi deg emosjonell støtte?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Sett en E (for emosjonell) utenfor det navnet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kan denne emosjonelle støtten være?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 et eksempel ved dette navnet.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1F2A6D9-4AAF-4989-988A-AB8D6B00B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267" y="2154037"/>
            <a:ext cx="2635295" cy="39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9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96" y="5323142"/>
            <a:ext cx="1749704" cy="151193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966C97B-BB26-48B4-9EAA-331055C2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10415118" y="448688"/>
            <a:ext cx="1691822" cy="2484000"/>
          </a:xfrm>
          <a:prstGeom prst="rect">
            <a:avLst/>
          </a:prstGeom>
        </p:spPr>
      </p:pic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09FDE53-F913-4D34-9161-49892765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Hvem kan du søke støtte hos?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Hvilken praktisk støtte kan du søke?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Hvilken emosjonell støtte kan du søke?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336C41A-D628-498D-8FD5-669A4E7B1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0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9E960A-C56B-44C6-833E-C54AE7F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D139EA-E6E3-4873-A4EE-0B4524FFC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296" y="5323142"/>
            <a:ext cx="1749704" cy="1511939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C27C734-303B-4E09-A3DD-C5BD29A87357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609FDE53-F913-4D34-9161-49892765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Si en fin ting til minst to medelever i klassen din. Vær ærlig. Mén det du sier.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Når du står ovenfor en utfordring eller en litt vanskelig situasjon, søk støtte! 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Bruk relasjonskartet i ROBUST-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app’en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til å fylle ut  ditt eget relasjonskart.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I løpet av den neste uken, se etter andre som trenger støtte og hjelp, og tilby deg å hjelpe både praktisk       og emosjonelt.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1" name="Plassholder for innhold 6">
            <a:extLst>
              <a:ext uri="{FF2B5EF4-FFF2-40B4-BE49-F238E27FC236}">
                <a16:creationId xmlns:a16="http://schemas.microsoft.com/office/drawing/2014/main" id="{40A85821-759C-426D-8110-DCE4EB884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4940" y="64282"/>
            <a:ext cx="1692000" cy="214022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336C41A-D628-498D-8FD5-669A4E7B1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3702" y="5510041"/>
            <a:ext cx="1623238" cy="12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ødfiolet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340</Words>
  <Application>Microsoft Macintosh PowerPoint</Application>
  <PresentationFormat>Widescreen</PresentationFormat>
  <Paragraphs>69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Cavolini</vt:lpstr>
      <vt:lpstr>Office-tema</vt:lpstr>
      <vt:lpstr>PowerPoint-presentasjon</vt:lpstr>
      <vt:lpstr>Timens tema</vt:lpstr>
      <vt:lpstr>Si noe fint til hverandre</vt:lpstr>
      <vt:lpstr>Sosial støtte</vt:lpstr>
      <vt:lpstr>Sosial støtte – to typer støtte</vt:lpstr>
      <vt:lpstr>Sosial støtte i ditt nettverk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49</cp:revision>
  <cp:lastPrinted>2021-05-11T11:24:12Z</cp:lastPrinted>
  <dcterms:created xsi:type="dcterms:W3CDTF">2021-03-01T21:01:18Z</dcterms:created>
  <dcterms:modified xsi:type="dcterms:W3CDTF">2024-12-19T13:55:11Z</dcterms:modified>
</cp:coreProperties>
</file>