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2" r:id="rId4"/>
    <p:sldId id="274" r:id="rId5"/>
    <p:sldId id="276" r:id="rId6"/>
    <p:sldId id="277" r:id="rId7"/>
    <p:sldId id="278" r:id="rId8"/>
    <p:sldId id="282" r:id="rId9"/>
    <p:sldId id="262" r:id="rId10"/>
    <p:sldId id="270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44932" autoAdjust="0"/>
  </p:normalViewPr>
  <p:slideViewPr>
    <p:cSldViewPr snapToGrid="0">
      <p:cViewPr varScale="1">
        <p:scale>
          <a:sx n="53" d="100"/>
          <a:sy n="53" d="100"/>
        </p:scale>
        <p:origin x="3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3AC5-C190-4876-9DF0-40E386F200D8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FE0F-4155-4859-944A-90FAB0128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3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75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80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10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52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00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3953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2358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327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93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6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1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51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2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6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9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1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09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624" y="1733529"/>
            <a:ext cx="2782800" cy="178764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6F444DD-8BD3-47FA-831B-224DB73EA601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Sosiale relasjoner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3: Å ta kontakt med hverandre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BD0009C-0D54-44F5-A3D2-60D973825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46" y="1513885"/>
            <a:ext cx="4303522" cy="35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5323142"/>
            <a:ext cx="1749704" cy="15119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09FDE53-F913-4D34-9161-49892765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Forsøk å ta kontakt med noen, gjerne noen du ikke kjenner så godt. Øv deg litt på forhånd dersom du synes det er litt vanskelig.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Sjekk huskelisten i ROBUST-appen for å få tips til hvordan du kan innlede en samtale.</a:t>
            </a: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Minst to ganger når du snakker med noen i løpet av uken, skal du legge merke til hvordan kroppsspråket ditt er, og om det er samsvar mellom kroppsspråket    og det du sier.</a:t>
            </a:r>
          </a:p>
        </p:txBody>
      </p:sp>
      <p:pic>
        <p:nvPicPr>
          <p:cNvPr id="11" name="Plassholder for innhold 6">
            <a:extLst>
              <a:ext uri="{FF2B5EF4-FFF2-40B4-BE49-F238E27FC236}">
                <a16:creationId xmlns:a16="http://schemas.microsoft.com/office/drawing/2014/main" id="{40A85821-759C-426D-8110-DCE4EB884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4940" y="64282"/>
            <a:ext cx="1692000" cy="21402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336C41A-D628-498D-8FD5-669A4E7B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Hvilken fin ting ble sagt til noen av dere?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sa du til andre?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Hvorfor ta sosialt ansvar for hverandre, og hvordan gjøre det?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9220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Ta kontakt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FB65648-7647-4398-B3FA-8A24D601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126" y="1586824"/>
            <a:ext cx="6465747" cy="45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viktig når dere snakker med hverandre?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du gjør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Passe avstand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Lytt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du sier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Spør og svar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Forstå og støtt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du står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Kroppsspråk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Smil</a:t>
            </a: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84756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Verbal og ikke-verbal kommunikasjon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Verbal kommunikasjon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Ordene vi sier og hvordan vi sier det.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Ikke-verbal kommunikasjon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Ansiktsuttrykk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Kroppsspråk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69059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914084B9-9CCD-44F1-9B2A-6DAC97810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707" y="226116"/>
            <a:ext cx="3919870" cy="274833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Trekanten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Du vil snakke med læreren om 		        karakteren på en prøve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 målet: Hva vil du oppnå med samtalen? 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Reflektér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over relasjonen: Hvordan spørre på en ok måte?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 verdiene dine: Hvor viktig er det for deg å ta denne samtalen?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689732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Å starte en samtale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FB65648-7647-4398-B3FA-8A24D601E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126" y="1586824"/>
            <a:ext cx="6465747" cy="456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9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Refleksjon over nytteverdien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synes du om temaet sosiale relasjoner?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i temaet sosiale relasjoner har vært nyttig for deg?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det vært nyttig?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i temaet sosiale relasjoner har ikke vært nyttig for deg?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har det ikke vært nyttig?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AABE87-8C57-486F-942B-4AE68ACA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7822" y="64282"/>
            <a:ext cx="1492548" cy="276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5323142"/>
            <a:ext cx="1749704" cy="15119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966C97B-BB26-48B4-9EAA-331055C2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10415118" y="448688"/>
            <a:ext cx="1691822" cy="2484000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09FDE53-F913-4D34-9161-49892765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tar du sosialt ansvar for deg selv?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bruker du ikke-verbal kommunikasjon i møte med andre?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bruker andre ikke-verbal kommunikasjon i møte med deg?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336C41A-D628-498D-8FD5-669A4E7B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09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ødf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356</Words>
  <Application>Microsoft Macintosh PowerPoint</Application>
  <PresentationFormat>Widescreen</PresentationFormat>
  <Paragraphs>80</Paragraphs>
  <Slides>10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Cavolini</vt:lpstr>
      <vt:lpstr>Office-tema</vt:lpstr>
      <vt:lpstr>PowerPoint-presentasjon</vt:lpstr>
      <vt:lpstr>Timens tema</vt:lpstr>
      <vt:lpstr>Ta kontakt</vt:lpstr>
      <vt:lpstr>Hva er viktig når dere snakker med hverandre?</vt:lpstr>
      <vt:lpstr>Verbal og ikke-verbal kommunikasjon</vt:lpstr>
      <vt:lpstr>Trekanten</vt:lpstr>
      <vt:lpstr>Å starte en samtale</vt:lpstr>
      <vt:lpstr>Refleksjon over nytteverdien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56</cp:revision>
  <dcterms:created xsi:type="dcterms:W3CDTF">2021-03-01T21:01:18Z</dcterms:created>
  <dcterms:modified xsi:type="dcterms:W3CDTF">2024-12-19T14:00:39Z</dcterms:modified>
</cp:coreProperties>
</file>