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63" r:id="rId3"/>
    <p:sldId id="268" r:id="rId4"/>
    <p:sldId id="269" r:id="rId5"/>
    <p:sldId id="270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42466" autoAdjust="0"/>
  </p:normalViewPr>
  <p:slideViewPr>
    <p:cSldViewPr snapToGrid="0">
      <p:cViewPr varScale="1">
        <p:scale>
          <a:sx n="50" d="100"/>
          <a:sy n="50" d="100"/>
        </p:scale>
        <p:origin x="35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3D403-E3CC-4E1A-BD7C-D82D86503599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00BCE-4B8F-4CF3-AD41-331F60ACF5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35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93FE0F-4155-4859-944A-90FAB01289A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196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00BCE-4B8F-4CF3-AD41-331F60ACF56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4131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b="0" i="0" dirty="0">
              <a:solidFill>
                <a:srgbClr val="FFFFFF"/>
              </a:solidFill>
              <a:effectLst/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00BCE-4B8F-4CF3-AD41-331F60ACF56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4820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00BCE-4B8F-4CF3-AD41-331F60ACF56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159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dirty="0"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00BCE-4B8F-4CF3-AD41-331F60ACF56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9870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00BCE-4B8F-4CF3-AD41-331F60ACF56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1790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i="1" dirty="0"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00BCE-4B8F-4CF3-AD41-331F60ACF56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5097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i="1" dirty="0"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00BCE-4B8F-4CF3-AD41-331F60ACF56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1958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2FF1B-FB51-4139-A7A6-B8DB1E0E9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A3AA168-83BC-4430-99FE-7EB230B4C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BD8CC3-2F33-4010-B5BE-13E61F99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FF9C2E3-4431-4530-8223-9750E9FE2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BCACA1-B63D-4844-9F4F-F9042F3F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955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057AE7-1983-4B14-AD1A-60E84669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F138F64-AC45-4424-911C-AC6A7B545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708F1C-B2E1-4883-A3FD-37709D02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D718FA-DF65-4288-9EFB-2579E085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036B20-FBA8-4CEC-94F3-C3A84240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987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615074D-B1C1-4877-9045-E7E4C85018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EA90442-1E78-4AC0-AFF6-67E6D3CAA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E63795-FB21-4342-B6C7-95FD177C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FDE182-9A75-4C1D-8F44-DADC1ECF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340C2D-38AD-4855-AEFB-AFF60AB0F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277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B0B575-B13D-48F1-AD6F-48B09464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B9B3A6-EE23-42F5-8C8E-AF23BF1AB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E4875A-647F-494B-997C-A16CDC8C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8C302F8-EAC4-4F32-A879-B28F3FC26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002893-2F80-4DE2-89B4-7B4C8EF4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198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B7704-CA8B-4244-A4BA-C2F1EF67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50F7A7-5213-4902-A5E3-BC1839FE4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1F42DF-4561-4434-AAB8-C65EAF5B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4721794-F667-4181-8EFA-92639E2AD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22C6A62-9D82-4B84-8271-FA0745A0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759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224FDD-D2E0-4B1B-920C-FFA47555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2A60CA-BC76-4237-80A4-722C5F189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F706C14-4862-4CA0-A9EA-28085706B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70F589-A188-483C-A193-802087317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F7B7D6-E2F1-4046-8B34-6EAFCAC3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311BC75-0E92-43B2-97CF-B5398B8F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622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8281B2-346C-4DB3-B666-74F32B93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D3353C-5351-4C86-B4DD-E04415626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64EECD1-9C26-4CAA-B537-1A5AE78B5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169A59D-747E-47CE-B4D8-392EEAA76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892622B-CE0E-4D95-805F-C2D32B4B2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DAD1D7B-31A3-4A50-9BCF-8D6B8DF84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B492566-1D62-4AD8-B0AA-6603195F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5D50AF-B7AE-452B-BC90-8BB9461C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245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B431A5-8F4F-4A4E-A64E-F4A10DBB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1DA8EC-8423-4280-ABAF-1BB068B9A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039F159-1058-4474-AD58-E057CD96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F57F46B-02AC-4769-9673-3DAFF720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35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38FC7BB-275B-4E45-A4B0-F3E40572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A82A0CA-F063-4EA2-9E37-6A448304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1FFF9DA-6F2A-47C8-B834-EEB153E7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535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FB1733-7F2C-4A76-8151-64B4E357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B8E4EC-EED8-4D64-BFE5-ABB0CE15E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67900E5-C587-4996-9EA6-2FCABB17E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CFDFD2-B3F4-45E7-B39E-05B68D9F4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30F13CF-1735-4A85-A85C-3626E2AF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229A523-8775-4F03-9080-16E612D4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04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72CBDC-6778-470F-8658-0D15B633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F877140-7A7F-4D4A-8EB5-EF19024B4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0753A7-50D5-4EC7-90B7-713FEE2D3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D1D2B42-A413-4722-B168-CE44B74AD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3B2019-5126-47F9-8D5A-59416471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7F56B2-D678-4E99-9B51-AD699CFD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125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F7F36CF-B15A-41C4-8ABB-3DCCD7563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41C3BE-C72D-45F9-84EC-153879D07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21DC6B-2B44-41EA-98C6-DEB1DD91B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21217-0D0F-447D-8C89-569E31F43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845C98-9B7C-4456-A40F-E80F06449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937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MSzdq6aqJK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tv.nrk.no/serie/tema-psykisk-helse/sesong/5/episode/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8.uis.no/fag/ROBUST/lyd/Vaermelding_Selv.m4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B65C97B-8AF9-49ED-9D8F-30025DDA9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24" y="1688154"/>
            <a:ext cx="2782800" cy="1878391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15D4B1FD-FEE5-4E19-8363-07DDE68625DA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C38CF58-A8E9-4B14-92E0-B0DF4804E392}"/>
              </a:ext>
            </a:extLst>
          </p:cNvPr>
          <p:cNvSpPr txBox="1"/>
          <p:nvPr/>
        </p:nvSpPr>
        <p:spPr>
          <a:xfrm>
            <a:off x="6110607" y="5417105"/>
            <a:ext cx="487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20B0502040204020203" pitchFamily="66" charset="0"/>
                <a:ea typeface="+mn-ea"/>
                <a:cs typeface="Cavolini" panose="020B0502040204020203" pitchFamily="66" charset="0"/>
              </a:rPr>
              <a:t>Time 1: Å identifisere følelser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47E6C757-2155-4824-BBAE-976CDDA3B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767" y="1645727"/>
            <a:ext cx="3492242" cy="35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2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05F43D2-5FF6-4C0B-9E8E-3D827DB4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Timens tema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09A17D4-6B0C-4894-B677-0DFD7868F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2600" dirty="0">
                <a:latin typeface="Cavolini" panose="03000502040302020204" pitchFamily="66" charset="0"/>
                <a:cs typeface="Cavolini" panose="03000502040302020204" pitchFamily="66" charset="0"/>
              </a:rPr>
              <a:t>Fra forrige tema:</a:t>
            </a:r>
          </a:p>
          <a:p>
            <a:pPr lvl="1"/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Gi eksempler på noe dere opplevde som nyttig fra temaet problemløsing</a:t>
            </a:r>
          </a:p>
          <a:p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sz="2600" dirty="0">
                <a:latin typeface="Cavolini" panose="03000502040302020204" pitchFamily="66" charset="0"/>
                <a:cs typeface="Cavolini" panose="03000502040302020204" pitchFamily="66" charset="0"/>
              </a:rPr>
              <a:t>Til denne timen:</a:t>
            </a:r>
          </a:p>
          <a:p>
            <a:pPr lvl="1"/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Hvilken strategi valgte du når du sto overfor et problem?</a:t>
            </a:r>
          </a:p>
          <a:p>
            <a:pPr lvl="1"/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Hvorfor valgte du akkurat den strategien?</a:t>
            </a:r>
          </a:p>
          <a:p>
            <a:pPr lvl="1"/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Kunne du ha valgt annerledes?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sz="2600" dirty="0">
                <a:latin typeface="Cavolini" panose="03000502040302020204" pitchFamily="66" charset="0"/>
                <a:cs typeface="Cavolini" panose="03000502040302020204" pitchFamily="66" charset="0"/>
              </a:rPr>
              <a:t>Tema for timen: Hvilke følelser har vi og hvordan	 kan vi regulere følelsene våre?</a:t>
            </a:r>
            <a:endParaRPr lang="nb-NO" sz="26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F36362-FA90-4AD5-9F73-AFD618D6EF62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B0AADDE-A6E2-4758-B4E5-5A27E493C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978" y="5149096"/>
            <a:ext cx="1776658" cy="148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31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05F43D2-5FF6-4C0B-9E8E-3D827DB4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Hvilke følelser har dere?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09A17D4-6B0C-4894-B677-0DFD7868F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Hvilke følelser fra filmen kjenner dere igjen, og hvordan kan disse uttrykkes?</a:t>
            </a:r>
          </a:p>
          <a:p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Hvilke andre følelser kommer dere på? </a:t>
            </a:r>
          </a:p>
          <a:p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Hva kan gjøre dere glade?</a:t>
            </a:r>
          </a:p>
          <a:p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Hva kan gjøre dere triste? </a:t>
            </a:r>
          </a:p>
          <a:p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Hva kan gjøre dere redde? </a:t>
            </a:r>
          </a:p>
          <a:p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Hva kan gjøre dere sinte? 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F36362-FA90-4AD5-9F73-AFD618D6EF62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B0AADDE-A6E2-4758-B4E5-5A27E493C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978" y="5149096"/>
            <a:ext cx="1776658" cy="1484253"/>
          </a:xfrm>
          <a:prstGeom prst="rect">
            <a:avLst/>
          </a:prstGeom>
        </p:spPr>
      </p:pic>
      <p:pic>
        <p:nvPicPr>
          <p:cNvPr id="2" name="Bilde 1">
            <a:hlinkClick r:id="rId4"/>
            <a:extLst>
              <a:ext uri="{FF2B5EF4-FFF2-40B4-BE49-F238E27FC236}">
                <a16:creationId xmlns:a16="http://schemas.microsoft.com/office/drawing/2014/main" id="{FAA767FB-0A98-4E08-8F13-1FAE4B7BF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391" y="1298900"/>
            <a:ext cx="3042549" cy="246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8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05F43D2-5FF6-4C0B-9E8E-3D827DB4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Pust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09A17D4-6B0C-4894-B677-0DFD7868F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nb-NO" sz="2200" b="0" dirty="0"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sz="2200" b="0" dirty="0"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sz="2200" b="0" dirty="0"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sz="2200" b="0" dirty="0"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sz="2200" b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Hvilke følelser viser jenta i filmen?</a:t>
            </a:r>
          </a:p>
          <a:p>
            <a:r>
              <a:rPr lang="nb-NO" sz="2200" b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Hvorfor tror dere hun føler som hun gjør?</a:t>
            </a:r>
          </a:p>
          <a:p>
            <a:r>
              <a:rPr lang="nb-NO" sz="2200" b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Hva synes dere om måten venninnene hennes behandler henne på før bursdagsfesten?</a:t>
            </a:r>
          </a:p>
          <a:p>
            <a:r>
              <a:rPr lang="nb-NO" sz="2200" b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Hva mener dere om jenta som trøster? </a:t>
            </a:r>
          </a:p>
          <a:p>
            <a:r>
              <a:rPr lang="nb-NO" sz="2200" b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Hvordan tror dere jenta føler seg etter at hun fikk hjelp til å ta	 det litt roligere? 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F36362-FA90-4AD5-9F73-AFD618D6EF62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B0AADDE-A6E2-4758-B4E5-5A27E493C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978" y="5149096"/>
            <a:ext cx="1776658" cy="1484253"/>
          </a:xfrm>
          <a:prstGeom prst="rect">
            <a:avLst/>
          </a:prstGeom>
        </p:spPr>
      </p:pic>
      <p:pic>
        <p:nvPicPr>
          <p:cNvPr id="2" name="Bilde 1">
            <a:hlinkClick r:id="rId4"/>
            <a:extLst>
              <a:ext uri="{FF2B5EF4-FFF2-40B4-BE49-F238E27FC236}">
                <a16:creationId xmlns:a16="http://schemas.microsoft.com/office/drawing/2014/main" id="{5F401027-BBEC-4C27-8AF9-EEC8B4780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9556" y="783772"/>
            <a:ext cx="3112888" cy="252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0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05F43D2-5FF6-4C0B-9E8E-3D827DB4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Hvordan kan følelser reguleres?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09A17D4-6B0C-4894-B677-0DFD7868F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Velg en eller to av strategiene fra listen under som du vet eller tror kan hjelpe deg å føle deg bedre når du er i dårlig humør. Du kan også velge andre strategier du bruker.</a:t>
            </a:r>
          </a:p>
          <a:p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Forklar hverandre hvorfor akkurat disse strategiene kan hjelpe, eller hjelper, deg.</a:t>
            </a:r>
          </a:p>
          <a:p>
            <a:endParaRPr lang="nb-NO" sz="17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sz="1700" dirty="0">
                <a:latin typeface="Cavolini" panose="03000502040302020204" pitchFamily="66" charset="0"/>
                <a:cs typeface="Cavolini" panose="03000502040302020204" pitchFamily="66" charset="0"/>
              </a:rPr>
              <a:t>Strategier:</a:t>
            </a:r>
          </a:p>
          <a:p>
            <a:pPr lvl="1"/>
            <a:r>
              <a:rPr lang="nb-NO" sz="1700" dirty="0">
                <a:latin typeface="Cavolini" panose="03000502040302020204" pitchFamily="66" charset="0"/>
                <a:cs typeface="Cavolini" panose="03000502040302020204" pitchFamily="66" charset="0"/>
              </a:rPr>
              <a:t>Snakke med en god venn </a:t>
            </a:r>
          </a:p>
          <a:p>
            <a:pPr lvl="1"/>
            <a:r>
              <a:rPr lang="nb-NO" sz="1700" dirty="0">
                <a:latin typeface="Cavolini" panose="03000502040302020204" pitchFamily="66" charset="0"/>
                <a:cs typeface="Cavolini" panose="03000502040302020204" pitchFamily="66" charset="0"/>
              </a:rPr>
              <a:t>Snakke med mor/far/foresatt </a:t>
            </a:r>
          </a:p>
          <a:p>
            <a:pPr lvl="1"/>
            <a:r>
              <a:rPr lang="nb-NO" sz="1700" dirty="0">
                <a:latin typeface="Cavolini" panose="03000502040302020204" pitchFamily="66" charset="0"/>
                <a:cs typeface="Cavolini" panose="03000502040302020204" pitchFamily="66" charset="0"/>
              </a:rPr>
              <a:t>Gå en tur </a:t>
            </a:r>
          </a:p>
          <a:p>
            <a:pPr lvl="1"/>
            <a:r>
              <a:rPr lang="nb-NO" sz="1700" dirty="0">
                <a:latin typeface="Cavolini" panose="03000502040302020204" pitchFamily="66" charset="0"/>
                <a:cs typeface="Cavolini" panose="03000502040302020204" pitchFamily="66" charset="0"/>
              </a:rPr>
              <a:t>Klappe hunden eller katten</a:t>
            </a:r>
          </a:p>
          <a:p>
            <a:pPr lvl="1"/>
            <a:r>
              <a:rPr lang="nb-NO" sz="1700" dirty="0">
                <a:latin typeface="Cavolini" panose="03000502040302020204" pitchFamily="66" charset="0"/>
                <a:cs typeface="Cavolini" panose="03000502040302020204" pitchFamily="66" charset="0"/>
              </a:rPr>
              <a:t>Gjøre en fysisk aktivitet (for eksempel fotball, håndball, skating, løping eller annet)</a:t>
            </a:r>
          </a:p>
          <a:p>
            <a:pPr lvl="1"/>
            <a:r>
              <a:rPr lang="nb-NO" sz="1700" dirty="0">
                <a:latin typeface="Cavolini" panose="03000502040302020204" pitchFamily="66" charset="0"/>
                <a:cs typeface="Cavolini" panose="03000502040302020204" pitchFamily="66" charset="0"/>
              </a:rPr>
              <a:t>Spille dataspill </a:t>
            </a:r>
          </a:p>
          <a:p>
            <a:pPr lvl="1"/>
            <a:r>
              <a:rPr lang="nb-NO" sz="1700" dirty="0">
                <a:latin typeface="Cavolini" panose="03000502040302020204" pitchFamily="66" charset="0"/>
                <a:cs typeface="Cavolini" panose="03000502040302020204" pitchFamily="66" charset="0"/>
              </a:rPr>
              <a:t>Se en god film eller serie </a:t>
            </a:r>
          </a:p>
          <a:p>
            <a:pPr lvl="1"/>
            <a:r>
              <a:rPr lang="nb-NO" sz="1700" dirty="0">
                <a:latin typeface="Cavolini" panose="03000502040302020204" pitchFamily="66" charset="0"/>
                <a:cs typeface="Cavolini" panose="03000502040302020204" pitchFamily="66" charset="0"/>
              </a:rPr>
              <a:t>Høre på musikk</a:t>
            </a:r>
          </a:p>
          <a:p>
            <a:pPr lvl="1"/>
            <a:r>
              <a:rPr lang="nb-NO" sz="1700" dirty="0">
                <a:latin typeface="Cavolini" panose="03000502040302020204" pitchFamily="66" charset="0"/>
                <a:cs typeface="Cavolini" panose="03000502040302020204" pitchFamily="66" charset="0"/>
              </a:rPr>
              <a:t>Drive med en eller annen hobby </a:t>
            </a:r>
          </a:p>
          <a:p>
            <a:pPr lvl="1"/>
            <a:r>
              <a:rPr lang="nb-NO" sz="1700" dirty="0">
                <a:latin typeface="Cavolini" panose="03000502040302020204" pitchFamily="66" charset="0"/>
                <a:cs typeface="Cavolini" panose="03000502040302020204" pitchFamily="66" charset="0"/>
              </a:rPr>
              <a:t>Andre ting dere vil føye til listen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F36362-FA90-4AD5-9F73-AFD618D6EF62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B0AADDE-A6E2-4758-B4E5-5A27E493C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978" y="5149096"/>
            <a:ext cx="1776658" cy="148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71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05F43D2-5FF6-4C0B-9E8E-3D827DB4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Værmelding hos deg</a:t>
            </a:r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F36362-FA90-4AD5-9F73-AFD618D6EF62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B0AADDE-A6E2-4758-B4E5-5A27E493C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978" y="5149096"/>
            <a:ext cx="1776658" cy="1484253"/>
          </a:xfrm>
          <a:prstGeom prst="rect">
            <a:avLst/>
          </a:prstGeom>
        </p:spPr>
      </p:pic>
      <p:pic>
        <p:nvPicPr>
          <p:cNvPr id="6" name="Plassholder for innhold 5">
            <a:hlinkClick r:id="rId4"/>
            <a:extLst>
              <a:ext uri="{FF2B5EF4-FFF2-40B4-BE49-F238E27FC236}">
                <a16:creationId xmlns:a16="http://schemas.microsoft.com/office/drawing/2014/main" id="{9F5667A0-130C-4BD5-9232-41221CB0F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b="8480"/>
          <a:stretch/>
        </p:blipFill>
        <p:spPr>
          <a:xfrm>
            <a:off x="3763007" y="1825625"/>
            <a:ext cx="4665985" cy="3982322"/>
          </a:xfrm>
        </p:spPr>
      </p:pic>
    </p:spTree>
    <p:extLst>
      <p:ext uri="{BB962C8B-B14F-4D97-AF65-F5344CB8AC3E}">
        <p14:creationId xmlns:p14="http://schemas.microsoft.com/office/powerpoint/2010/main" val="2204252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05F43D2-5FF6-4C0B-9E8E-3D827DB4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Oppgaver til neste gang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09A17D4-6B0C-4894-B677-0DFD7868F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6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Tenk gjennom:</a:t>
            </a:r>
          </a:p>
          <a:p>
            <a:pPr lvl="1"/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Hvilke strategier bruker du for å føle deg litt bedre?</a:t>
            </a:r>
          </a:p>
          <a:p>
            <a:pPr lvl="1"/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Er noen strategier bedre enn andre? Hvorfor, eller hvorfor ikke? </a:t>
            </a:r>
          </a:p>
          <a:p>
            <a:pPr marL="800100" lvl="1" indent="-342900"/>
            <a:endParaRPr lang="nb-NO" sz="1800" b="0" i="0" dirty="0"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F36362-FA90-4AD5-9F73-AFD618D6EF62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B0AADDE-A6E2-4758-B4E5-5A27E493C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978" y="5149096"/>
            <a:ext cx="1776658" cy="148425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DF571854-480A-425D-B813-4A8A27B88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0978" y="224651"/>
            <a:ext cx="1050963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4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05F43D2-5FF6-4C0B-9E8E-3D827DB4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Oppgaver til neste gang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09A17D4-6B0C-4894-B677-0DFD7868F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Prøv ut:</a:t>
            </a:r>
          </a:p>
          <a:p>
            <a:pPr lvl="1"/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Prøv ut en av strategiene du har lært om i denne timen, 	     neste gang du opplever ubehagelige følelser. Legg merke til om du føler deg litt bedre etterpå.</a:t>
            </a:r>
          </a:p>
          <a:p>
            <a:pPr lvl="1"/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Gjennomfør øvelsen «værmelding hos deg» under lydfilene i ROBUST-appen.</a:t>
            </a:r>
          </a:p>
          <a:p>
            <a:pPr lvl="1"/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Spill av </a:t>
            </a:r>
            <a:r>
              <a:rPr lang="nb-NO" sz="2200" dirty="0" err="1">
                <a:latin typeface="Cavolini" panose="03000502040302020204" pitchFamily="66" charset="0"/>
                <a:cs typeface="Cavolini" panose="03000502040302020204" pitchFamily="66" charset="0"/>
              </a:rPr>
              <a:t>Atlars</a:t>
            </a:r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’ sang «Det ordne seg» i ROBUST-appen. Gjør deg opp en mening om hva budskapet i sangen er. </a:t>
            </a:r>
          </a:p>
          <a:p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Gjør følgende:</a:t>
            </a:r>
          </a:p>
          <a:p>
            <a:pPr lvl="1"/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Velg ut en strategi for å dempe den negative følelsen 	   dersom du opplever vanskelige følelser knyttet til en vurderingssituasjon. </a:t>
            </a:r>
          </a:p>
          <a:p>
            <a:pPr lvl="1"/>
            <a:endParaRPr lang="nb-NO" sz="1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F36362-FA90-4AD5-9F73-AFD618D6EF62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B0AADDE-A6E2-4758-B4E5-5A27E493C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978" y="5149096"/>
            <a:ext cx="1776658" cy="1484253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6933DCD-AA2A-4B1A-9732-2397E93E8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156" y="365125"/>
            <a:ext cx="1301644" cy="190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05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Fiolet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b7fce66-bf2d-46b5-b59a-9f0018501bcd}" enabled="1" method="Standard" siteId="{f8a213d2-8f6c-400d-9e74-4e8b475316c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455</Words>
  <Application>Microsoft Macintosh PowerPoint</Application>
  <PresentationFormat>Widescreen</PresentationFormat>
  <Paragraphs>85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Cavolini</vt:lpstr>
      <vt:lpstr>1_Office-tema</vt:lpstr>
      <vt:lpstr>PowerPoint-presentasjon</vt:lpstr>
      <vt:lpstr>Timens tema</vt:lpstr>
      <vt:lpstr>Hvilke følelser har dere?</vt:lpstr>
      <vt:lpstr>Pust</vt:lpstr>
      <vt:lpstr>Hvordan kan følelser reguleres?</vt:lpstr>
      <vt:lpstr>Værmelding hos deg</vt:lpstr>
      <vt:lpstr>Oppgaver til neste gang</vt:lpstr>
      <vt:lpstr>Oppgaver til neste gang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Kjersti Balle Tharaldsen</dc:creator>
  <cp:lastModifiedBy>Torunn Helene Lindstad Fredriksen</cp:lastModifiedBy>
  <cp:revision>33</cp:revision>
  <dcterms:created xsi:type="dcterms:W3CDTF">2021-03-01T20:58:31Z</dcterms:created>
  <dcterms:modified xsi:type="dcterms:W3CDTF">2025-01-09T13:10:13Z</dcterms:modified>
</cp:coreProperties>
</file>