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262" r:id="rId3"/>
    <p:sldId id="264" r:id="rId4"/>
    <p:sldId id="265" r:id="rId5"/>
    <p:sldId id="267" r:id="rId6"/>
    <p:sldId id="263" r:id="rId7"/>
    <p:sldId id="266" r:id="rId8"/>
    <p:sldId id="261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68904" autoAdjust="0"/>
  </p:normalViewPr>
  <p:slideViewPr>
    <p:cSldViewPr snapToGrid="0">
      <p:cViewPr varScale="1">
        <p:scale>
          <a:sx n="85" d="100"/>
          <a:sy n="85" d="100"/>
        </p:scale>
        <p:origin x="21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8B61F-9FDE-4C07-8FCF-12FAB722BAF0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E15F4-B3FC-4CDE-81A5-07A6111699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6799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93FE0F-4155-4859-944A-90FAB01289A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196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E15F4-B3FC-4CDE-81A5-07A61116991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513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E15F4-B3FC-4CDE-81A5-07A61116991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9557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E15F4-B3FC-4CDE-81A5-07A61116991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3585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E15F4-B3FC-4CDE-81A5-07A61116991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5006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E15F4-B3FC-4CDE-81A5-07A61116991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6334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E15F4-B3FC-4CDE-81A5-07A61116991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4381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3FE0F-4155-4859-944A-90FAB01289A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583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42FF1B-FB51-4139-A7A6-B8DB1E0E9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A3AA168-83BC-4430-99FE-7EB230B4C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DBD8CC3-2F33-4010-B5BE-13E61F99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FF9C2E3-4431-4530-8223-9750E9FE2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BCACA1-B63D-4844-9F4F-F9042F3F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527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057AE7-1983-4B14-AD1A-60E84669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F138F64-AC45-4424-911C-AC6A7B545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708F1C-B2E1-4883-A3FD-37709D02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9D718FA-DF65-4288-9EFB-2579E0858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1036B20-FBA8-4CEC-94F3-C3A84240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971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615074D-B1C1-4877-9045-E7E4C85018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EA90442-1E78-4AC0-AFF6-67E6D3CAA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E63795-FB21-4342-B6C7-95FD177CA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FDE182-9A75-4C1D-8F44-DADC1ECF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340C2D-38AD-4855-AEFB-AFF60AB0F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576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B0B575-B13D-48F1-AD6F-48B094647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B9B3A6-EE23-42F5-8C8E-AF23BF1AB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E4875A-647F-494B-997C-A16CDC8C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8C302F8-EAC4-4F32-A879-B28F3FC26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8002893-2F80-4DE2-89B4-7B4C8EF4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28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B7704-CA8B-4244-A4BA-C2F1EF67E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50F7A7-5213-4902-A5E3-BC1839FE4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91F42DF-4561-4434-AAB8-C65EAF5B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4721794-F667-4181-8EFA-92639E2AD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22C6A62-9D82-4B84-8271-FA0745A0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959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224FDD-D2E0-4B1B-920C-FFA47555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2A60CA-BC76-4237-80A4-722C5F189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F706C14-4862-4CA0-A9EA-28085706B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B70F589-A188-483C-A193-802087317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F7B7D6-E2F1-4046-8B34-6EAFCAC3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311BC75-0E92-43B2-97CF-B5398B8F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610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8281B2-346C-4DB3-B666-74F32B93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D3353C-5351-4C86-B4DD-E04415626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64EECD1-9C26-4CAA-B537-1A5AE78B5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169A59D-747E-47CE-B4D8-392EEAA76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892622B-CE0E-4D95-805F-C2D32B4B2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DAD1D7B-31A3-4A50-9BCF-8D6B8DF84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B492566-1D62-4AD8-B0AA-6603195F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5D50AF-B7AE-452B-BC90-8BB9461C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558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B431A5-8F4F-4A4E-A64E-F4A10DBB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1DA8EC-8423-4280-ABAF-1BB068B9A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039F159-1058-4474-AD58-E057CD96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F57F46B-02AC-4769-9673-3DAFF720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2903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38FC7BB-275B-4E45-A4B0-F3E40572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A82A0CA-F063-4EA2-9E37-6A448304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1FFF9DA-6F2A-47C8-B834-EEB153E7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9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FB1733-7F2C-4A76-8151-64B4E357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B8E4EC-EED8-4D64-BFE5-ABB0CE15E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67900E5-C587-4996-9EA6-2FCABB17E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BCFDFD2-B3F4-45E7-B39E-05B68D9F4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30F13CF-1735-4A85-A85C-3626E2AF5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229A523-8775-4F03-9080-16E612D4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066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72CBDC-6778-470F-8658-0D15B633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F877140-7A7F-4D4A-8EB5-EF19024B4F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0753A7-50D5-4EC7-90B7-713FEE2D3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D1D2B42-A413-4722-B168-CE44B74AD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3B2019-5126-47F9-8D5A-59416471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47F56B2-D678-4E99-9B51-AD699CFD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82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F7F36CF-B15A-41C4-8ABB-3DCCD7563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641C3BE-C72D-45F9-84EC-153879D07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21DC6B-2B44-41EA-98C6-DEB1DD91B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121217-0D0F-447D-8C89-569E31F43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845C98-9B7C-4456-A40F-E80F06449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1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537700528/174a0df0e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8.uis.no/fag/ROBUST/lyd/Pustepause.m4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B65C97B-8AF9-49ED-9D8F-30025DDA9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24" y="1688154"/>
            <a:ext cx="2782800" cy="1878391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C38CF58-A8E9-4B14-92E0-B0DF4804E392}"/>
              </a:ext>
            </a:extLst>
          </p:cNvPr>
          <p:cNvSpPr txBox="1"/>
          <p:nvPr/>
        </p:nvSpPr>
        <p:spPr>
          <a:xfrm>
            <a:off x="5586699" y="5594153"/>
            <a:ext cx="5917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20B0502040204020203" pitchFamily="66" charset="0"/>
                <a:ea typeface="+mn-ea"/>
                <a:cs typeface="Cavolini" panose="020B0502040204020203" pitchFamily="66" charset="0"/>
              </a:rPr>
              <a:t>Time 1: Hva skjer i hjernen når ungdom lærer?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88E8CAD7-1D5C-4D95-97E9-7B5492E1EE4B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B7CD612-B5C6-4D51-8AB6-B3844585D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810" y="1626899"/>
            <a:ext cx="2993114" cy="367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2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641FCC0E-ADD2-49BC-9423-85DC1C15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Timens tema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A3570409-2C9F-4579-93F4-F4891F9AB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Fra forrige tema:</a:t>
            </a:r>
          </a:p>
          <a:p>
            <a:pPr lvl="1"/>
            <a:r>
              <a:rPr lang="nb-NO" sz="1800" dirty="0">
                <a:latin typeface="Cavolini" panose="03000502040302020204" pitchFamily="66" charset="0"/>
                <a:cs typeface="Cavolini" panose="03000502040302020204" pitchFamily="66" charset="0"/>
              </a:rPr>
              <a:t>Gi eksempler på noe dere opplevde som nyttig fra temaet følelser</a:t>
            </a:r>
          </a:p>
          <a:p>
            <a:pPr marL="457200" lvl="1" indent="0">
              <a:buNone/>
            </a:pPr>
            <a:endParaRPr lang="nb-NO" sz="1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Til denne timen:</a:t>
            </a:r>
          </a:p>
          <a:p>
            <a:pPr lvl="1"/>
            <a:r>
              <a:rPr lang="nb-NO" sz="1800" dirty="0">
                <a:latin typeface="Cavolini" panose="03000502040302020204" pitchFamily="66" charset="0"/>
                <a:cs typeface="Cavolini" panose="03000502040302020204" pitchFamily="66" charset="0"/>
              </a:rPr>
              <a:t>Hvordan opplevde dere å gradere tanker rundt en vurderingssituasjon på tankeskalaen?</a:t>
            </a:r>
          </a:p>
          <a:p>
            <a:pPr lvl="1"/>
            <a:r>
              <a:rPr lang="nb-NO" sz="1800" dirty="0">
                <a:latin typeface="Cavolini" panose="03000502040302020204" pitchFamily="66" charset="0"/>
                <a:cs typeface="Cavolini" panose="03000502040302020204" pitchFamily="66" charset="0"/>
              </a:rPr>
              <a:t>Hvis dere hadde behov for å erstatte tankene deres med hjelpetanker, var det til hjelp? Hvordan?</a:t>
            </a:r>
          </a:p>
          <a:p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sz="2400" dirty="0">
                <a:latin typeface="Cavolini" panose="03000502040302020204" pitchFamily="66" charset="0"/>
                <a:cs typeface="Cavolini" panose="03000502040302020204" pitchFamily="66" charset="0"/>
              </a:rPr>
              <a:t>Tema for timen: Hva som skjer i hjernen når vi lærer</a:t>
            </a:r>
          </a:p>
          <a:p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7EA04332-B8FC-4EA1-B3BC-0B39BC7CA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0233" y="5697387"/>
            <a:ext cx="1007133" cy="9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20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641FCC0E-ADD2-49BC-9423-85DC1C15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Hvorfor U-say?</a:t>
            </a:r>
            <a:b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Plassholder for innhold 2">
            <a:hlinkClick r:id="rId3"/>
            <a:extLst>
              <a:ext uri="{FF2B5EF4-FFF2-40B4-BE49-F238E27FC236}">
                <a16:creationId xmlns:a16="http://schemas.microsoft.com/office/drawing/2014/main" id="{1ECE8D79-B820-4305-BA27-B06F62C66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054" y="1925875"/>
            <a:ext cx="6737891" cy="385829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6EB9D90C-D740-44A9-B448-BDEF00050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0836" y="5700580"/>
            <a:ext cx="1005927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5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641FCC0E-ADD2-49BC-9423-85DC1C15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«U-say» del 1: https://bit.ly/Usay-1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575A766-0048-48FF-85A6-E819C1A27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818" y="2257030"/>
            <a:ext cx="6653214" cy="3164975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B23A9210-BE0C-4DED-8AE6-D1FC98BFB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836" y="5700580"/>
            <a:ext cx="1005927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40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641FCC0E-ADD2-49BC-9423-85DC1C15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«U-say» del 1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1D684FFA-2ACA-4626-8918-EEE0ABABA603}"/>
              </a:ext>
            </a:extLst>
          </p:cNvPr>
          <p:cNvSpPr txBox="1"/>
          <p:nvPr/>
        </p:nvSpPr>
        <p:spPr>
          <a:xfrm>
            <a:off x="1108363" y="4841963"/>
            <a:ext cx="969818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200" b="0" u="none" strike="noStrik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Hva tror dere budskapet i programmet er?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200" b="0" u="none" strike="noStrik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Hvordan kan dere bruke dette budskapet når dere jobber med skolearbeidet?</a:t>
            </a:r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575A766-0048-48FF-85A6-E819C1A27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860" y="1405692"/>
            <a:ext cx="6653214" cy="3164975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B23A9210-BE0C-4DED-8AE6-D1FC98BFB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836" y="5700580"/>
            <a:ext cx="1005927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15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641FCC0E-ADD2-49BC-9423-85DC1C15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Pustepause</a:t>
            </a:r>
            <a:br>
              <a:rPr lang="nb-NO" dirty="0"/>
            </a:br>
            <a:endParaRPr lang="nb-NO" dirty="0"/>
          </a:p>
        </p:txBody>
      </p:sp>
      <p:pic>
        <p:nvPicPr>
          <p:cNvPr id="3" name="Bilde 2">
            <a:hlinkClick r:id="rId3"/>
            <a:extLst>
              <a:ext uri="{FF2B5EF4-FFF2-40B4-BE49-F238E27FC236}">
                <a16:creationId xmlns:a16="http://schemas.microsoft.com/office/drawing/2014/main" id="{3C4EF833-ED29-40E6-8D6A-DA73487D8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982" y="1522680"/>
            <a:ext cx="3201022" cy="4731566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D1509215-68A1-4DCF-9302-39FA22FBA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0836" y="5700580"/>
            <a:ext cx="1005927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94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641FCC0E-ADD2-49BC-9423-85DC1C15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Til neste gang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A3570409-2C9F-4579-93F4-F4891F9AB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Tenk gjennom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Neste gang du har en tanke som </a:t>
            </a:r>
            <a:r>
              <a:rPr lang="nb-NO" i="1" dirty="0">
                <a:latin typeface="Cavolini" panose="03000502040302020204" pitchFamily="66" charset="0"/>
                <a:cs typeface="Cavolini" panose="03000502040302020204" pitchFamily="66" charset="0"/>
              </a:rPr>
              <a:t>«dette er for vanskelig» </a:t>
            </a:r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eller </a:t>
            </a:r>
            <a:r>
              <a:rPr lang="nb-NO" i="1" dirty="0">
                <a:latin typeface="Cavolini" panose="03000502040302020204" pitchFamily="66" charset="0"/>
                <a:cs typeface="Cavolini" panose="03000502040302020204" pitchFamily="66" charset="0"/>
              </a:rPr>
              <a:t>«jeg gir opp», </a:t>
            </a:r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forsøk å tenke at dette bare er en tanke og ikke nødvendigvis fakta.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Prøv å erstatte denne tanken med tanker som </a:t>
            </a:r>
            <a:r>
              <a:rPr lang="nb-NO" i="1" dirty="0">
                <a:latin typeface="Cavolini" panose="03000502040302020204" pitchFamily="66" charset="0"/>
                <a:cs typeface="Cavolini" panose="03000502040302020204" pitchFamily="66" charset="0"/>
              </a:rPr>
              <a:t>«jeg får det ikke til ennå»</a:t>
            </a:r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 eller </a:t>
            </a:r>
            <a:r>
              <a:rPr lang="nb-NO" i="1" dirty="0">
                <a:latin typeface="Cavolini" panose="03000502040302020204" pitchFamily="66" charset="0"/>
                <a:cs typeface="Cavolini" panose="03000502040302020204" pitchFamily="66" charset="0"/>
              </a:rPr>
              <a:t>«hvordan kan jeg komme meg videre?»</a:t>
            </a: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E07A1A1-AB8A-41C1-A3A6-5EC288062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0836" y="5700580"/>
            <a:ext cx="1005927" cy="932769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4FE0FE9E-4D75-4AFE-A3C8-0B0810C97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5800" y="365125"/>
            <a:ext cx="1050963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37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9E960A-C56B-44C6-833E-C54AE7F6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Til neste gang</a:t>
            </a: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E42A497-8609-4FF0-888F-C4600F6B3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Prøv ut</a:t>
            </a:r>
          </a:p>
          <a:p>
            <a:pPr lvl="1"/>
            <a:endParaRPr lang="nb-NO" sz="1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sz="1800" dirty="0">
                <a:latin typeface="Cavolini" panose="03000502040302020204" pitchFamily="66" charset="0"/>
                <a:cs typeface="Cavolini" panose="03000502040302020204" pitchFamily="66" charset="0"/>
              </a:rPr>
              <a:t>Spill av Atlars’ sang «Sagaen» i ROBUST-appen</a:t>
            </a:r>
          </a:p>
          <a:p>
            <a:pPr lvl="1"/>
            <a:endParaRPr lang="nb-NO" sz="1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sz="1800" dirty="0">
                <a:latin typeface="Cavolini" panose="03000502040302020204" pitchFamily="66" charset="0"/>
                <a:cs typeface="Cavolini" panose="03000502040302020204" pitchFamily="66" charset="0"/>
              </a:rPr>
              <a:t>Gjør deg opp en mening om hva budskapet i sangen er</a:t>
            </a:r>
          </a:p>
          <a:p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8C07087-22A8-4DC3-B165-EF1D2E5FB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0836" y="5700580"/>
            <a:ext cx="1005927" cy="93276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3E724B0B-F6BD-4F03-957E-22B324414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7034" y="456426"/>
            <a:ext cx="1247603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417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Gul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b7fce66-bf2d-46b5-b59a-9f0018501bcd}" enabled="1" method="Standard" siteId="{f8a213d2-8f6c-400d-9e74-4e8b475316c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232</Words>
  <Application>Microsoft Macintosh PowerPoint</Application>
  <PresentationFormat>Widescreen</PresentationFormat>
  <Paragraphs>46</Paragraphs>
  <Slides>8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Cavolini</vt:lpstr>
      <vt:lpstr>1_Office-tema</vt:lpstr>
      <vt:lpstr>PowerPoint-presentasjon</vt:lpstr>
      <vt:lpstr>Timens tema</vt:lpstr>
      <vt:lpstr>Hvorfor U-say? </vt:lpstr>
      <vt:lpstr>«U-say» del 1: https://bit.ly/Usay-1</vt:lpstr>
      <vt:lpstr>«U-say» del 1</vt:lpstr>
      <vt:lpstr>Pustepause </vt:lpstr>
      <vt:lpstr>Til neste gang</vt:lpstr>
      <vt:lpstr>Til neste gang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Kjersti Balle Tharaldsen</dc:creator>
  <cp:lastModifiedBy>Torunn Helene Lindstad Fredriksen</cp:lastModifiedBy>
  <cp:revision>20</cp:revision>
  <dcterms:created xsi:type="dcterms:W3CDTF">2021-03-01T21:23:05Z</dcterms:created>
  <dcterms:modified xsi:type="dcterms:W3CDTF">2025-01-09T13:39:22Z</dcterms:modified>
</cp:coreProperties>
</file>