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62" r:id="rId3"/>
    <p:sldId id="264" r:id="rId4"/>
    <p:sldId id="265" r:id="rId5"/>
    <p:sldId id="267" r:id="rId6"/>
    <p:sldId id="263" r:id="rId7"/>
    <p:sldId id="266" r:id="rId8"/>
    <p:sldId id="261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68904" autoAdjust="0"/>
  </p:normalViewPr>
  <p:slideViewPr>
    <p:cSldViewPr snapToGrid="0">
      <p:cViewPr varScale="1">
        <p:scale>
          <a:sx n="85" d="100"/>
          <a:sy n="85" d="100"/>
        </p:scale>
        <p:origin x="21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8B61F-9FDE-4C07-8FCF-12FAB722BAF0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E15F4-B3FC-4CDE-81A5-07A61116991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6799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93FE0F-4155-4859-944A-90FAB01289A2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196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131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55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358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109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334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6E15F4-B3FC-4CDE-81A5-07A61116991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4381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nb-NO" sz="1200" dirty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93FE0F-4155-4859-944A-90FAB01289A2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583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42FF1B-FB51-4139-A7A6-B8DB1E0E9E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3AA168-83BC-4430-99FE-7EB230B4C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DBD8CC3-2F33-4010-B5BE-13E61F99D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FF9C2E3-4431-4530-8223-9750E9FE2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BCACA1-B63D-4844-9F4F-F9042F3F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273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057AE7-1983-4B14-AD1A-60E846697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F138F64-AC45-4424-911C-AC6A7B5457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5708F1C-B2E1-4883-A3FD-37709D02E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9D718FA-DF65-4288-9EFB-2579E0858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1036B20-FBA8-4CEC-94F3-C3A84240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971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615074D-B1C1-4877-9045-E7E4C85018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EA90442-1E78-4AC0-AFF6-67E6D3CAAA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E63795-FB21-4342-B6C7-95FD177CA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FDE182-9A75-4C1D-8F44-DADC1ECFE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0340C2D-38AD-4855-AEFB-AFF60AB0F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576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AB0B575-B13D-48F1-AD6F-48B09464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6B9B3A6-EE23-42F5-8C8E-AF23BF1AB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E4875A-647F-494B-997C-A16CDC8CA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C302F8-EAC4-4F32-A879-B28F3FC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002893-2F80-4DE2-89B4-7B4C8EF47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282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BB7704-CA8B-4244-A4BA-C2F1EF67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50F7A7-5213-4902-A5E3-BC1839FE4B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91F42DF-4561-4434-AAB8-C65EAF5B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4721794-F667-4181-8EFA-92639E2A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22C6A62-9D82-4B84-8271-FA0745A01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9593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224FDD-D2E0-4B1B-920C-FFA47555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72A60CA-BC76-4237-80A4-722C5F189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F706C14-4862-4CA0-A9EA-28085706B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70F589-A188-483C-A193-80208731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CF7B7D6-E2F1-4046-8B34-6EAFCAC3E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311BC75-0E92-43B2-97CF-B5398B8F5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109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8281B2-346C-4DB3-B666-74F32B938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4D3353C-5351-4C86-B4DD-E044156267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64EECD1-9C26-4CAA-B537-1A5AE78B5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169A59D-747E-47CE-B4D8-392EEAA764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892622B-CE0E-4D95-805F-C2D32B4B29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DAD1D7B-31A3-4A50-9BCF-8D6B8DF8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B492566-1D62-4AD8-B0AA-6603195F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45D50AF-B7AE-452B-BC90-8BB9461C4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558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B431A5-8F4F-4A4E-A64E-F4A10DBB5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1DA8EC-8423-4280-ABAF-1BB068B9A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39F159-1058-4474-AD58-E057CD965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F57F46B-02AC-4769-9673-3DAFF720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290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238FC7BB-275B-4E45-A4B0-F3E40572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A82A0CA-F063-4EA2-9E37-6A448304D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FFF9DA-6F2A-47C8-B834-EEB153E78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9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FB1733-7F2C-4A76-8151-64B4E357F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B8E4EC-EED8-4D64-BFE5-ABB0CE15E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67900E5-C587-4996-9EA6-2FCABB17E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BCFDFD2-B3F4-45E7-B39E-05B68D9F4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30F13CF-1735-4A85-A85C-3626E2A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29A523-8775-4F03-9080-16E612D41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066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A72CBDC-6778-470F-8658-0D15B633D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F877140-7A7F-4D4A-8EB5-EF19024B4F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0753A7-50D5-4EC7-90B7-713FEE2D3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D1D2B42-A413-4722-B168-CE44B74AD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73B2019-5126-47F9-8D5A-594164714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47F56B2-D678-4E99-9B51-AD699CFD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82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CF7F36CF-B15A-41C4-8ABB-3DCCD7563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641C3BE-C72D-45F9-84EC-153879D07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21DC6B-2B44-41EA-98C6-DEB1DD91B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FB0BE-771C-4867-8F80-2BC0D951E3F2}" type="datetimeFigureOut">
              <a:rPr lang="nb-NO" smtClean="0"/>
              <a:t>09.01.2025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121217-0D0F-447D-8C89-569E31F43B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845C98-9B7C-4456-A40F-E80F06449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1C2A3-E84A-47E2-A4EE-DF1F60FB72F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18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8.uis.no/fag/ROBUST/lyd/Pustepause.m4a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BB65C97B-8AF9-49ED-9D8F-30025DDA94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624" y="1688154"/>
            <a:ext cx="2782800" cy="1878391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0C38CF58-A8E9-4B14-92E0-B0DF4804E392}"/>
              </a:ext>
            </a:extLst>
          </p:cNvPr>
          <p:cNvSpPr txBox="1"/>
          <p:nvPr/>
        </p:nvSpPr>
        <p:spPr>
          <a:xfrm>
            <a:off x="5586699" y="5594153"/>
            <a:ext cx="591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volini" panose="020B0502040204020203" pitchFamily="66" charset="0"/>
                <a:ea typeface="+mn-ea"/>
                <a:cs typeface="Cavolini" panose="020B0502040204020203" pitchFamily="66" charset="0"/>
              </a:rPr>
              <a:t>Time 2: Lærende tankesett og motivasjon for læring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88E8CAD7-1D5C-4D95-97E9-7B5492E1EE4B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96EA3F3-127D-42EE-AD0C-D4BB1CDC23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669" y="1590896"/>
            <a:ext cx="2993395" cy="3676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420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Timens tema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A3570409-2C9F-4579-93F4-F4891F9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Fra forrige tema:</a:t>
            </a:r>
          </a:p>
          <a:p>
            <a:pPr lvl="1"/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Gi eksempler på noe dere opplevde som nyttig fra forrige time i lærende tankesett</a:t>
            </a:r>
          </a:p>
          <a:p>
            <a:pPr marL="457200" lvl="1" indent="0">
              <a:buNone/>
            </a:pPr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Til denne timen:</a:t>
            </a: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Hvilke erfaringer har dere med å tenke gjennom at en negativ tanke rundt læring ikke nødvendigvis er fakta?</a:t>
            </a: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Hva tror dere Atlars forsøker å si i sangen «Sagaen»?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nb-NO" sz="2400" dirty="0">
                <a:latin typeface="Cavolini" panose="03000502040302020204" pitchFamily="66" charset="0"/>
                <a:cs typeface="Cavolini" panose="03000502040302020204" pitchFamily="66" charset="0"/>
              </a:rPr>
              <a:t>Tema for timen: Lærende tankesett og motivasjon for læring</a:t>
            </a:r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dirty="0"/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278C5032-D48F-4042-831A-4AADFAFE06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3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Hvorfor U-say – igjen?</a:t>
            </a:r>
            <a:b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b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endParaRPr lang="nb-NO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" name="Plassholder for innhold 2">
            <a:extLst>
              <a:ext uri="{FF2B5EF4-FFF2-40B4-BE49-F238E27FC236}">
                <a16:creationId xmlns:a16="http://schemas.microsoft.com/office/drawing/2014/main" id="{E09195D8-04E6-4E78-8A25-D6B20B2E8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57337" y="2062956"/>
            <a:ext cx="9077325" cy="3876675"/>
          </a:xfr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AFCF093D-4C48-4C39-A7BE-DEFA8EF84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5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«U-</a:t>
            </a:r>
            <a:r>
              <a:rPr lang="nb-NO" dirty="0" err="1">
                <a:latin typeface="Cavolini" panose="03000502040302020204" pitchFamily="66" charset="0"/>
                <a:cs typeface="Cavolini" panose="03000502040302020204" pitchFamily="66" charset="0"/>
              </a:rPr>
              <a:t>say</a:t>
            </a:r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» del 2:</a:t>
            </a:r>
            <a:b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</a:br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https://bit.ly/Usay-2</a:t>
            </a:r>
          </a:p>
        </p:txBody>
      </p:sp>
      <p:pic>
        <p:nvPicPr>
          <p:cNvPr id="3" name="Plassholder for innhold 2">
            <a:extLst>
              <a:ext uri="{FF2B5EF4-FFF2-40B4-BE49-F238E27FC236}">
                <a16:creationId xmlns:a16="http://schemas.microsoft.com/office/drawing/2014/main" id="{6C5F93A3-E52D-46AB-BBFE-1707E9F64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94680" y="1690688"/>
            <a:ext cx="7002639" cy="4009892"/>
          </a:xfr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F230FFA6-67FC-45F4-9AC8-AA68C31EF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40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«U-say» del 2</a:t>
            </a:r>
          </a:p>
        </p:txBody>
      </p:sp>
      <p:pic>
        <p:nvPicPr>
          <p:cNvPr id="3" name="Plassholder for innhold 2">
            <a:extLst>
              <a:ext uri="{FF2B5EF4-FFF2-40B4-BE49-F238E27FC236}">
                <a16:creationId xmlns:a16="http://schemas.microsoft.com/office/drawing/2014/main" id="{6C5F93A3-E52D-46AB-BBFE-1707E9F64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77745" y="481995"/>
            <a:ext cx="2784766" cy="1594629"/>
          </a:xfr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D684FFA-2ACA-4626-8918-EEE0ABABA603}"/>
              </a:ext>
            </a:extLst>
          </p:cNvPr>
          <p:cNvSpPr txBox="1"/>
          <p:nvPr/>
        </p:nvSpPr>
        <p:spPr>
          <a:xfrm>
            <a:off x="838200" y="2319164"/>
            <a:ext cx="1009996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200" b="0" u="none" strike="noStrike" baseline="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Hva tror dere er budskapet i programmet?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200" b="0" u="none" strike="noStrike" baseline="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Er dette budskapet annerledes enn i U-say del 1? Eventuelt hvordan?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200" b="0" u="none" strike="noStrike" baseline="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Hvordan kan dere bruke dette budskapet når dere driver med skolearbeid?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200" b="0" u="none" strike="noStrike" baseline="0" dirty="0">
                <a:solidFill>
                  <a:srgbClr val="00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I hvilke situasjoner utenfor skolen kan dere ha nytte av et lærende tankesett?</a:t>
            </a: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F230FFA6-67FC-45F4-9AC8-AA68C31EFE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56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Pustepause</a:t>
            </a:r>
            <a:br>
              <a:rPr lang="nb-NO" dirty="0"/>
            </a:br>
            <a:endParaRPr lang="nb-NO" dirty="0"/>
          </a:p>
        </p:txBody>
      </p:sp>
      <p:pic>
        <p:nvPicPr>
          <p:cNvPr id="3" name="Bilde 2">
            <a:hlinkClick r:id="rId3"/>
            <a:extLst>
              <a:ext uri="{FF2B5EF4-FFF2-40B4-BE49-F238E27FC236}">
                <a16:creationId xmlns:a16="http://schemas.microsoft.com/office/drawing/2014/main" id="{3C4EF833-ED29-40E6-8D6A-DA73487D85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1875" y="1627764"/>
            <a:ext cx="3308016" cy="4889718"/>
          </a:xfrm>
          <a:prstGeom prst="rect">
            <a:avLst/>
          </a:prstGeom>
        </p:spPr>
      </p:pic>
      <p:pic>
        <p:nvPicPr>
          <p:cNvPr id="2" name="Bilde 1">
            <a:extLst>
              <a:ext uri="{FF2B5EF4-FFF2-40B4-BE49-F238E27FC236}">
                <a16:creationId xmlns:a16="http://schemas.microsoft.com/office/drawing/2014/main" id="{44370B93-29D5-4884-BE33-32BC8E1DCF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50836" y="5700580"/>
            <a:ext cx="1005927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094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641FCC0E-ADD2-49BC-9423-85DC1C15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Til neste gang</a:t>
            </a:r>
          </a:p>
        </p:txBody>
      </p:sp>
      <p:sp>
        <p:nvSpPr>
          <p:cNvPr id="10" name="Plassholder for innhold 9">
            <a:extLst>
              <a:ext uri="{FF2B5EF4-FFF2-40B4-BE49-F238E27FC236}">
                <a16:creationId xmlns:a16="http://schemas.microsoft.com/office/drawing/2014/main" id="{A3570409-2C9F-4579-93F4-F4891F9AB4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Tenk gjennom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Neste gang du opplever en skolefaglig oppgave som vanskelig, se for deg at hjernen din er en muskel.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Se for deg at du trener denne muskelen ved å ta fatt på oppgaven du har foran deg.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" name="Bilde 1">
            <a:extLst>
              <a:ext uri="{FF2B5EF4-FFF2-40B4-BE49-F238E27FC236}">
                <a16:creationId xmlns:a16="http://schemas.microsoft.com/office/drawing/2014/main" id="{E463841E-B152-41F3-B0CE-8C1E7AF646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36" y="5560106"/>
            <a:ext cx="1005927" cy="932769"/>
          </a:xfrm>
          <a:prstGeom prst="rect">
            <a:avLst/>
          </a:prstGeom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2F7FA0B6-6CBC-4748-99A5-57EEA84989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9815" y="365125"/>
            <a:ext cx="1048603" cy="18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53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9E960A-C56B-44C6-833E-C54AE7F6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volini" panose="03000502040302020204" pitchFamily="66" charset="0"/>
                <a:cs typeface="Cavolini" panose="03000502040302020204" pitchFamily="66" charset="0"/>
              </a:rPr>
              <a:t>Til neste gang</a:t>
            </a:r>
            <a:endParaRPr lang="nb-NO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C27C734-303B-4E09-A3DD-C5BD29A87357}"/>
              </a:ext>
            </a:extLst>
          </p:cNvPr>
          <p:cNvSpPr txBox="1"/>
          <p:nvPr/>
        </p:nvSpPr>
        <p:spPr>
          <a:xfrm>
            <a:off x="0" y="6356350"/>
            <a:ext cx="34133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>
                <a:solidFill>
                  <a:schemeClr val="accent1">
                    <a:lumMod val="75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©Læringsmiljøsenteret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E42A497-8609-4FF0-888F-C4600F6B3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200" dirty="0">
                <a:latin typeface="Cavolini" panose="03000502040302020204" pitchFamily="66" charset="0"/>
                <a:cs typeface="Cavolini" panose="03000502040302020204" pitchFamily="66" charset="0"/>
              </a:rPr>
              <a:t>Prøv ut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Når du står overfor en skolefaglig utfordring, si til deg selv: </a:t>
            </a:r>
            <a:r>
              <a:rPr lang="nb-NO" sz="1800" i="1" dirty="0">
                <a:latin typeface="Cavolini" panose="03000502040302020204" pitchFamily="66" charset="0"/>
                <a:cs typeface="Cavolini" panose="03000502040302020204" pitchFamily="66" charset="0"/>
              </a:rPr>
              <a:t>«Dette klarer jeg, jeg må bare øve litt til eller prøve en litt annen måte å løse oppgaven på!»</a:t>
            </a:r>
          </a:p>
          <a:p>
            <a:pPr lvl="1"/>
            <a:endParaRPr lang="nb-NO" sz="18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lvl="1"/>
            <a:r>
              <a:rPr lang="nb-NO" sz="1800" dirty="0">
                <a:latin typeface="Cavolini" panose="03000502040302020204" pitchFamily="66" charset="0"/>
                <a:cs typeface="Cavolini" panose="03000502040302020204" pitchFamily="66" charset="0"/>
              </a:rPr>
              <a:t>Fortsett med å si dette til deg selv mens du øver på oppgaven.</a:t>
            </a: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endParaRPr lang="nb-NO" sz="2200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1C43C8F-277D-4E6A-8214-F6E2E6D433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0836" y="5724228"/>
            <a:ext cx="1005927" cy="932769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749E4955-369D-428E-83F7-23457A8957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3071" y="365125"/>
            <a:ext cx="1243692" cy="1822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2417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Gul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2b7fce66-bf2d-46b5-b59a-9f0018501bcd}" enabled="1" method="Standard" siteId="{f8a213d2-8f6c-400d-9e74-4e8b475316c6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1844</TotalTime>
  <Words>272</Words>
  <Application>Microsoft Macintosh PowerPoint</Application>
  <PresentationFormat>Widescreen</PresentationFormat>
  <Paragraphs>48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Cavolini</vt:lpstr>
      <vt:lpstr>1_Office-tema</vt:lpstr>
      <vt:lpstr>PowerPoint-presentasjon</vt:lpstr>
      <vt:lpstr>Timens tema</vt:lpstr>
      <vt:lpstr> Hvorfor U-say – igjen?  </vt:lpstr>
      <vt:lpstr>«U-say» del 2: https://bit.ly/Usay-2</vt:lpstr>
      <vt:lpstr>«U-say» del 2</vt:lpstr>
      <vt:lpstr>Pustepause </vt:lpstr>
      <vt:lpstr>Til neste gang</vt:lpstr>
      <vt:lpstr>Til neste gang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Kjersti Balle Tharaldsen</dc:creator>
  <cp:lastModifiedBy>Torunn Helene Lindstad Fredriksen</cp:lastModifiedBy>
  <cp:revision>20</cp:revision>
  <dcterms:created xsi:type="dcterms:W3CDTF">2021-03-01T21:23:05Z</dcterms:created>
  <dcterms:modified xsi:type="dcterms:W3CDTF">2025-01-09T13:42:33Z</dcterms:modified>
</cp:coreProperties>
</file>