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2" r:id="rId3"/>
    <p:sldId id="264" r:id="rId4"/>
    <p:sldId id="269" r:id="rId5"/>
    <p:sldId id="265" r:id="rId6"/>
    <p:sldId id="263" r:id="rId7"/>
    <p:sldId id="267" r:id="rId8"/>
    <p:sldId id="268" r:id="rId9"/>
    <p:sldId id="266" r:id="rId10"/>
    <p:sldId id="261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68904" autoAdjust="0"/>
  </p:normalViewPr>
  <p:slideViewPr>
    <p:cSldViewPr snapToGrid="0">
      <p:cViewPr varScale="1">
        <p:scale>
          <a:sx n="85" d="100"/>
          <a:sy n="85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8B61F-9FDE-4C07-8FCF-12FAB722BAF0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E15F4-B3FC-4CDE-81A5-07A6111699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679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93FE0F-4155-4859-944A-90FAB01289A2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8196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FE0F-4155-4859-944A-90FAB01289A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83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13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b="0" i="1" u="none" strike="noStrike" baseline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9557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800" b="0" i="1" u="none" strike="noStrike" baseline="0" dirty="0">
              <a:latin typeface="Calibre-LightItalic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251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800" b="0" i="1" u="none" strike="noStrike" baseline="0" dirty="0">
              <a:latin typeface="Calibre-LightItalic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585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334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941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4972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438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42FF1B-FB51-4139-A7A6-B8DB1E0E9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3AA168-83BC-4430-99FE-7EB230B4C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BD8CC3-2F33-4010-B5BE-13E61F99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F9C2E3-4431-4530-8223-9750E9FE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BCACA1-B63D-4844-9F4F-F9042F3F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27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057AE7-1983-4B14-AD1A-60E84669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F138F64-AC45-4424-911C-AC6A7B545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708F1C-B2E1-4883-A3FD-37709D02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D718FA-DF65-4288-9EFB-2579E085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036B20-FBA8-4CEC-94F3-C3A84240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971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615074D-B1C1-4877-9045-E7E4C8501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EA90442-1E78-4AC0-AFF6-67E6D3CAA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E63795-FB21-4342-B6C7-95FD177CA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FDE182-9A75-4C1D-8F44-DADC1ECF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0340C2D-38AD-4855-AEFB-AFF60AB0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576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B0B575-B13D-48F1-AD6F-48B09464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B9B3A6-EE23-42F5-8C8E-AF23BF1AB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E4875A-647F-494B-997C-A16CDC8C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C302F8-EAC4-4F32-A879-B28F3FC2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002893-2F80-4DE2-89B4-7B4C8EF4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28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BB7704-CA8B-4244-A4BA-C2F1EF67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F50F7A7-5213-4902-A5E3-BC1839FE4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1F42DF-4561-4434-AAB8-C65EAF5B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721794-F667-4181-8EFA-92639E2A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2C6A62-9D82-4B84-8271-FA0745A0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959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224FDD-D2E0-4B1B-920C-FFA47555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2A60CA-BC76-4237-80A4-722C5F189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F706C14-4862-4CA0-A9EA-28085706B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70F589-A188-483C-A193-802087317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F7B7D6-E2F1-4046-8B34-6EAFCAC3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311BC75-0E92-43B2-97CF-B5398B8F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610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8281B2-346C-4DB3-B666-74F32B93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4D3353C-5351-4C86-B4DD-E04415626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64EECD1-9C26-4CAA-B537-1A5AE78B5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169A59D-747E-47CE-B4D8-392EEAA76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92622B-CE0E-4D95-805F-C2D32B4B2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DAD1D7B-31A3-4A50-9BCF-8D6B8DF8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492566-1D62-4AD8-B0AA-6603195F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45D50AF-B7AE-452B-BC90-8BB9461C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558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B431A5-8F4F-4A4E-A64E-F4A10DBB5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B1DA8EC-8423-4280-ABAF-1BB068B9A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39F159-1058-4474-AD58-E057CD96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F57F46B-02AC-4769-9673-3DAFF720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290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38FC7BB-275B-4E45-A4B0-F3E40572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A82A0CA-F063-4EA2-9E37-6A448304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FFF9DA-6F2A-47C8-B834-EEB153E7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9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FB1733-7F2C-4A76-8151-64B4E357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B8E4EC-EED8-4D64-BFE5-ABB0CE15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67900E5-C587-4996-9EA6-2FCABB17E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CFDFD2-B3F4-45E7-B39E-05B68D9F4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30F13CF-1735-4A85-A85C-3626E2A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229A523-8775-4F03-9080-16E612D4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66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72CBDC-6778-470F-8658-0D15B633D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F877140-7A7F-4D4A-8EB5-EF19024B4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0753A7-50D5-4EC7-90B7-713FEE2D3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1D2B42-A413-4722-B168-CE44B74AD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73B2019-5126-47F9-8D5A-59416471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7F56B2-D678-4E99-9B51-AD699CFD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2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F7F36CF-B15A-41C4-8ABB-3DCCD756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641C3BE-C72D-45F9-84EC-153879D07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21DC6B-2B44-41EA-98C6-DEB1DD91B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121217-0D0F-447D-8C89-569E31F43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845C98-9B7C-4456-A40F-E80F06449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18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8.uis.no/fag/ROBUST/lyd/Pustepause.m4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B65C97B-8AF9-49ED-9D8F-30025DDA9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24" y="1688154"/>
            <a:ext cx="2782800" cy="1878391"/>
          </a:xfrm>
          <a:prstGeom prst="rect">
            <a:avLst/>
          </a:prstGeom>
        </p:spPr>
      </p:pic>
      <p:sp>
        <p:nvSpPr>
          <p:cNvPr id="14" name="TekstSylinder 13">
            <a:extLst>
              <a:ext uri="{FF2B5EF4-FFF2-40B4-BE49-F238E27FC236}">
                <a16:creationId xmlns:a16="http://schemas.microsoft.com/office/drawing/2014/main" id="{0C38CF58-A8E9-4B14-92E0-B0DF4804E392}"/>
              </a:ext>
            </a:extLst>
          </p:cNvPr>
          <p:cNvSpPr txBox="1"/>
          <p:nvPr/>
        </p:nvSpPr>
        <p:spPr>
          <a:xfrm>
            <a:off x="5586699" y="5594153"/>
            <a:ext cx="591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volini" panose="020B0502040204020203" pitchFamily="66" charset="0"/>
                <a:ea typeface="+mn-ea"/>
                <a:cs typeface="Cavolini" panose="020B0502040204020203" pitchFamily="66" charset="0"/>
              </a:rPr>
              <a:t>Time </a:t>
            </a:r>
            <a:r>
              <a:rPr lang="nb-NO" b="1" dirty="0">
                <a:solidFill>
                  <a:prstClr val="white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3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volini" panose="020B0502040204020203" pitchFamily="66" charset="0"/>
                <a:ea typeface="+mn-ea"/>
                <a:cs typeface="Cavolini" panose="020B0502040204020203" pitchFamily="66" charset="0"/>
              </a:rPr>
              <a:t>: Lærende tankesett sammen med andre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8E8CAD7-1D5C-4D95-97E9-7B5492E1EE4B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2994CF2B-6BF5-4C09-BE8A-D75D6D0E1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669" y="1687528"/>
            <a:ext cx="2993395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2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9E960A-C56B-44C6-833E-C54AE7F6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Til neste gang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E42A497-8609-4FF0-888F-C4600F6B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Prøv ut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Når du står overfor en skolefaglig utfordring, spør deg selv hvem (utenom læreren) du kan spørre for å komme videre? Be personen du tror kan hjelpe deg om hjelp.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Støtt andre som ber deg om hjelp.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0934CE9-6FAC-438A-A903-03D62F2B4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E4070FFB-F185-44BD-9350-A0D95AA47E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3071" y="365125"/>
            <a:ext cx="1243692" cy="18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4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Timens tema</a:t>
            </a:r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Fra forrige tema:</a:t>
            </a:r>
          </a:p>
          <a:p>
            <a:pPr lvl="1"/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Gi eksempler på noe dere opplevde som nyttig fra forrige time i lærende tankesett</a:t>
            </a:r>
          </a:p>
          <a:p>
            <a:pPr marL="457200" lvl="1" indent="0">
              <a:buNone/>
            </a:pPr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Til denne timen: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Hvordan var det å se for seg hjernen som en muskel når dere arbeidet med skolefaglige oppgaver?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Hvordan var det å snakke støttende til seg selv i arbeidet med skolefaglige oppgaver?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Tema for timen: Lærende tankesett sammen med andre</a:t>
            </a:r>
          </a:p>
          <a:p>
            <a:endParaRPr lang="nb-NO" sz="2200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FB78F038-86A8-45A3-ADA4-28C9CA273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Lærende eller låst tankesett?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2551D6B-F2C3-4D30-89C6-D42346297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Hvem kan jeg få svaret på denne oppgaven av?</a:t>
            </a: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Dersom jeg tar et par steg tilbake, kan det være at jeg forstår hva jeg skal gjøre.</a:t>
            </a: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Kanskje noen kan hjelpe meg med å komme videre.</a:t>
            </a: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Hva kan jeg lære av dette til senere?</a:t>
            </a: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Dette er ikke noe for meg!</a:t>
            </a:r>
          </a:p>
          <a:p>
            <a:pPr marL="0" indent="0">
              <a:buNone/>
            </a:pPr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8A9B6C55-6EAE-427B-8242-A1C7F36C5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121" y="4396035"/>
            <a:ext cx="3743757" cy="1780928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E715A9AA-EFDA-4767-A87A-6D6F9AD5F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5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5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Tannpirkerøvelsen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E00AF8-2DCE-4B31-A356-E4DF1A8940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Dere skal samarbeide om å lage fire kvadrater ved å flytte ni tannpirkere.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4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Hvis du vet svaret, skal du ikke si det, men gi de andre et hint.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4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Når dere har kommet frem til løsningen, må dere ikke si den høyt slik at de andre gruppene hører det.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4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Alle på gruppen skal forstå løsningen, og alle har ansvar for dette. Det er viktig å passe på at alle blir inkludert i oppgaven, og alle må også selv ta ansvar for å bidra.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4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Husk å lytte til den som snakker.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4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4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Pass på å ha et lærende tankesett mens dere arbeider. For eksempel kan dere gi hverandre gode og oppmuntrende tilbakemeldinger, som «bra, dette klarer vi», «fortsett å prøve, så får vi det til» eller «prøv igjen».</a:t>
            </a:r>
          </a:p>
          <a:p>
            <a:endParaRPr lang="nb-NO" dirty="0"/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2B875A48-3A29-46E8-9485-DB5681254C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30400" y="1825625"/>
            <a:ext cx="3265200" cy="4351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5243627C-31AD-4FDA-B814-B995D5001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5492" y="174188"/>
            <a:ext cx="2237415" cy="1325563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4D85333D-D1C4-442C-8905-054C8C3161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6980" y="5764181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Tannpirkerøvelsen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F813E8-25BD-409E-B829-4E4D8AC61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Fikk dere det til? Hvorfor klarte dere det, tror dere?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Fikk dere det ikke til? Hva tror dere var problemet, og hva kan gjøres annerledes neste gang dere får en utfordrende oppgave?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Hvordan var det å jobbe sammen på denne måten?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800" dirty="0">
              <a:solidFill>
                <a:srgbClr val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80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Tenkte dere på samme måte, eller var det vanskelig å forstå hva de andre mente? Hvorfor eller hvorfor ikke?</a:t>
            </a:r>
          </a:p>
          <a:p>
            <a:endParaRPr lang="nb-NO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5243627C-31AD-4FDA-B814-B995D5001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5492" y="174188"/>
            <a:ext cx="2237415" cy="1325563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4D85333D-D1C4-442C-8905-054C8C316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6980" y="5764181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4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En mulig løsning</a:t>
            </a:r>
            <a:br>
              <a:rPr lang="nb-NO" dirty="0"/>
            </a:br>
            <a:endParaRPr lang="nb-NO" dirty="0"/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Hvordan var det å jobbe på denne måten?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Hvordan brukte dere et lærende tankesett?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Hva lærte dere av de andre elevene?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Hvor mye tenkte dere på prosessen?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Hvordan kan dette overføres til oppgaver i skolefag?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7F8A26B-CA0D-4A17-8315-789284BDD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3692" y="320675"/>
            <a:ext cx="2237415" cy="1325563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C574ECFA-CA88-491C-8002-3D124FFBF7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6" y="5703208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9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Temaets nytteverdi</a:t>
            </a:r>
            <a:br>
              <a:rPr lang="nb-NO" dirty="0"/>
            </a:br>
            <a:endParaRPr lang="nb-NO" dirty="0"/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Hva synes du om temaet lærende tankesett?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Hva har vært nyttig for deg i temaet lærende tankesett?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Hvorfor har det vært nyttig?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Hva i temaet lærende tankesett har ikke vært nyttig for deg?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Hvorfor har det ikke vært nyttig?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576B072-5A36-4883-B3EB-64A0A97B4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2400" y="166254"/>
            <a:ext cx="1715691" cy="2514600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7737BA12-8AA9-4BEB-BF2A-AE788FE5A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6" y="5758977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4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PUSTEPAUSE </a:t>
            </a:r>
            <a:br>
              <a:rPr lang="nb-NO" dirty="0"/>
            </a:br>
            <a:endParaRPr lang="nb-NO" dirty="0"/>
          </a:p>
        </p:txBody>
      </p:sp>
      <p:pic>
        <p:nvPicPr>
          <p:cNvPr id="8" name="Bilde 7">
            <a:hlinkClick r:id="rId3"/>
            <a:extLst>
              <a:ext uri="{FF2B5EF4-FFF2-40B4-BE49-F238E27FC236}">
                <a16:creationId xmlns:a16="http://schemas.microsoft.com/office/drawing/2014/main" id="{DF07E0F9-CE71-47D3-9ABD-6C100C607A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8373" y="1441738"/>
            <a:ext cx="3377046" cy="4559012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21F81CFC-EE6E-43C7-B4B2-05B63DA782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1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Til neste gang</a:t>
            </a:r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Tenk gjennom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Hva kan dere lære av å samarbeide med andre i forskjellige fag på skolen, og i hvilke fag er det vanskelig å samarbeide?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Hvor samarbeider dere med andre på fritiden?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05A2F049-830C-4793-B0B3-3F1C7DE9C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30A3AF99-DD01-4C23-937B-D14B88105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8160" y="365125"/>
            <a:ext cx="1048603" cy="18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379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b7fce66-bf2d-46b5-b59a-9f0018501bcd}" enabled="1" method="Standard" siteId="{f8a213d2-8f6c-400d-9e74-4e8b475316c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560</Words>
  <Application>Microsoft Macintosh PowerPoint</Application>
  <PresentationFormat>Widescreen</PresentationFormat>
  <Paragraphs>89</Paragraphs>
  <Slides>10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Arial</vt:lpstr>
      <vt:lpstr>Calibre-LightItalic</vt:lpstr>
      <vt:lpstr>Calibri</vt:lpstr>
      <vt:lpstr>Calibri Light</vt:lpstr>
      <vt:lpstr>Cavolini</vt:lpstr>
      <vt:lpstr>1_Office-tema</vt:lpstr>
      <vt:lpstr>PowerPoint-presentasjon</vt:lpstr>
      <vt:lpstr>Timens tema</vt:lpstr>
      <vt:lpstr>Lærende eller låst tankesett?</vt:lpstr>
      <vt:lpstr>Tannpirkerøvelsen</vt:lpstr>
      <vt:lpstr>Tannpirkerøvelsen</vt:lpstr>
      <vt:lpstr>En mulig løsning </vt:lpstr>
      <vt:lpstr>Temaets nytteverdi </vt:lpstr>
      <vt:lpstr>PUSTEPAUSE  </vt:lpstr>
      <vt:lpstr>Til neste gang</vt:lpstr>
      <vt:lpstr>Til neste gang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Kjersti Balle Tharaldsen</dc:creator>
  <cp:lastModifiedBy>Torunn Helene Lindstad Fredriksen</cp:lastModifiedBy>
  <cp:revision>24</cp:revision>
  <dcterms:created xsi:type="dcterms:W3CDTF">2021-03-01T21:23:05Z</dcterms:created>
  <dcterms:modified xsi:type="dcterms:W3CDTF">2025-01-09T13:45:00Z</dcterms:modified>
</cp:coreProperties>
</file>