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8" r:id="rId2"/>
    <p:sldId id="262" r:id="rId3"/>
    <p:sldId id="264" r:id="rId4"/>
    <p:sldId id="265" r:id="rId5"/>
    <p:sldId id="270" r:id="rId6"/>
    <p:sldId id="268" r:id="rId7"/>
    <p:sldId id="266" r:id="rId8"/>
    <p:sldId id="261" r:id="rId9"/>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54932" autoAdjust="0"/>
  </p:normalViewPr>
  <p:slideViewPr>
    <p:cSldViewPr snapToGrid="0">
      <p:cViewPr varScale="1">
        <p:scale>
          <a:sx n="66" d="100"/>
          <a:sy n="66" d="100"/>
        </p:scale>
        <p:origin x="171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68B61F-9FDE-4C07-8FCF-12FAB722BAF0}" type="datetimeFigureOut">
              <a:rPr lang="nb-NO" smtClean="0"/>
              <a:t>09.01.2025</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6E15F4-B3FC-4CDE-81A5-07A611169919}" type="slidenum">
              <a:rPr lang="nb-NO" smtClean="0"/>
              <a:t>‹#›</a:t>
            </a:fld>
            <a:endParaRPr lang="nb-NO"/>
          </a:p>
        </p:txBody>
      </p:sp>
    </p:spTree>
    <p:extLst>
      <p:ext uri="{BB962C8B-B14F-4D97-AF65-F5344CB8AC3E}">
        <p14:creationId xmlns:p14="http://schemas.microsoft.com/office/powerpoint/2010/main" val="3036799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93FE0F-4155-4859-944A-90FAB01289A2}" type="slidenum">
              <a:rPr kumimoji="0" lang="nb-NO"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nb-NO"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78196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algn="l"/>
            <a:r>
              <a:rPr lang="nb-NO" sz="1200" b="1" i="0" u="none" strike="noStrike" baseline="0" dirty="0">
                <a:latin typeface="+mn-lt"/>
              </a:rPr>
              <a:t>T</a:t>
            </a:r>
            <a:endParaRPr lang="nb-NO" sz="1200" dirty="0">
              <a:latin typeface="+mn-lt"/>
            </a:endParaRPr>
          </a:p>
        </p:txBody>
      </p:sp>
      <p:sp>
        <p:nvSpPr>
          <p:cNvPr id="4" name="Plassholder for lysbildenummer 3"/>
          <p:cNvSpPr>
            <a:spLocks noGrp="1"/>
          </p:cNvSpPr>
          <p:nvPr>
            <p:ph type="sldNum" sz="quarter" idx="5"/>
          </p:nvPr>
        </p:nvSpPr>
        <p:spPr/>
        <p:txBody>
          <a:bodyPr/>
          <a:lstStyle/>
          <a:p>
            <a:fld id="{976E15F4-B3FC-4CDE-81A5-07A611169919}" type="slidenum">
              <a:rPr lang="nb-NO" smtClean="0"/>
              <a:t>2</a:t>
            </a:fld>
            <a:endParaRPr lang="nb-NO"/>
          </a:p>
        </p:txBody>
      </p:sp>
    </p:spTree>
    <p:extLst>
      <p:ext uri="{BB962C8B-B14F-4D97-AF65-F5344CB8AC3E}">
        <p14:creationId xmlns:p14="http://schemas.microsoft.com/office/powerpoint/2010/main" val="1695131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algn="l"/>
            <a:endParaRPr lang="nb-NO" sz="1200" dirty="0">
              <a:latin typeface="+mn-lt"/>
            </a:endParaRPr>
          </a:p>
        </p:txBody>
      </p:sp>
      <p:sp>
        <p:nvSpPr>
          <p:cNvPr id="4" name="Plassholder for lysbildenummer 3"/>
          <p:cNvSpPr>
            <a:spLocks noGrp="1"/>
          </p:cNvSpPr>
          <p:nvPr>
            <p:ph type="sldNum" sz="quarter" idx="5"/>
          </p:nvPr>
        </p:nvSpPr>
        <p:spPr/>
        <p:txBody>
          <a:bodyPr/>
          <a:lstStyle/>
          <a:p>
            <a:fld id="{976E15F4-B3FC-4CDE-81A5-07A611169919}" type="slidenum">
              <a:rPr lang="nb-NO" smtClean="0"/>
              <a:t>3</a:t>
            </a:fld>
            <a:endParaRPr lang="nb-NO"/>
          </a:p>
        </p:txBody>
      </p:sp>
    </p:spTree>
    <p:extLst>
      <p:ext uri="{BB962C8B-B14F-4D97-AF65-F5344CB8AC3E}">
        <p14:creationId xmlns:p14="http://schemas.microsoft.com/office/powerpoint/2010/main" val="5395577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algn="l"/>
            <a:endParaRPr lang="nb-NO" sz="1800" b="0" i="1" u="none" strike="noStrike" baseline="0" dirty="0">
              <a:solidFill>
                <a:srgbClr val="000000"/>
              </a:solidFill>
              <a:latin typeface="Calibre-LightItalic"/>
            </a:endParaRPr>
          </a:p>
        </p:txBody>
      </p:sp>
      <p:sp>
        <p:nvSpPr>
          <p:cNvPr id="4" name="Plassholder for lysbildenummer 3"/>
          <p:cNvSpPr>
            <a:spLocks noGrp="1"/>
          </p:cNvSpPr>
          <p:nvPr>
            <p:ph type="sldNum" sz="quarter" idx="5"/>
          </p:nvPr>
        </p:nvSpPr>
        <p:spPr/>
        <p:txBody>
          <a:bodyPr/>
          <a:lstStyle/>
          <a:p>
            <a:fld id="{976E15F4-B3FC-4CDE-81A5-07A611169919}" type="slidenum">
              <a:rPr lang="nb-NO" smtClean="0"/>
              <a:t>4</a:t>
            </a:fld>
            <a:endParaRPr lang="nb-NO"/>
          </a:p>
        </p:txBody>
      </p:sp>
    </p:spTree>
    <p:extLst>
      <p:ext uri="{BB962C8B-B14F-4D97-AF65-F5344CB8AC3E}">
        <p14:creationId xmlns:p14="http://schemas.microsoft.com/office/powerpoint/2010/main" val="37335852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algn="l"/>
            <a:endParaRPr lang="nb-NO" sz="1200" dirty="0">
              <a:latin typeface="+mn-lt"/>
            </a:endParaRPr>
          </a:p>
        </p:txBody>
      </p:sp>
      <p:sp>
        <p:nvSpPr>
          <p:cNvPr id="4" name="Plassholder for lysbildenummer 3"/>
          <p:cNvSpPr>
            <a:spLocks noGrp="1"/>
          </p:cNvSpPr>
          <p:nvPr>
            <p:ph type="sldNum" sz="quarter" idx="5"/>
          </p:nvPr>
        </p:nvSpPr>
        <p:spPr/>
        <p:txBody>
          <a:bodyPr/>
          <a:lstStyle/>
          <a:p>
            <a:fld id="{976E15F4-B3FC-4CDE-81A5-07A611169919}" type="slidenum">
              <a:rPr lang="nb-NO" smtClean="0"/>
              <a:t>5</a:t>
            </a:fld>
            <a:endParaRPr lang="nb-NO"/>
          </a:p>
        </p:txBody>
      </p:sp>
    </p:spTree>
    <p:extLst>
      <p:ext uri="{BB962C8B-B14F-4D97-AF65-F5344CB8AC3E}">
        <p14:creationId xmlns:p14="http://schemas.microsoft.com/office/powerpoint/2010/main" val="13248669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algn="l"/>
            <a:endParaRPr lang="nb-NO" dirty="0"/>
          </a:p>
        </p:txBody>
      </p:sp>
      <p:sp>
        <p:nvSpPr>
          <p:cNvPr id="4" name="Plassholder for lysbildenummer 3"/>
          <p:cNvSpPr>
            <a:spLocks noGrp="1"/>
          </p:cNvSpPr>
          <p:nvPr>
            <p:ph type="sldNum" sz="quarter" idx="5"/>
          </p:nvPr>
        </p:nvSpPr>
        <p:spPr/>
        <p:txBody>
          <a:bodyPr/>
          <a:lstStyle/>
          <a:p>
            <a:fld id="{976E15F4-B3FC-4CDE-81A5-07A611169919}" type="slidenum">
              <a:rPr lang="nb-NO" smtClean="0"/>
              <a:t>6</a:t>
            </a:fld>
            <a:endParaRPr lang="nb-NO"/>
          </a:p>
        </p:txBody>
      </p:sp>
    </p:spTree>
    <p:extLst>
      <p:ext uri="{BB962C8B-B14F-4D97-AF65-F5344CB8AC3E}">
        <p14:creationId xmlns:p14="http://schemas.microsoft.com/office/powerpoint/2010/main" val="14749720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algn="l"/>
            <a:endParaRPr lang="nb-NO" sz="1200" dirty="0">
              <a:latin typeface="+mn-lt"/>
            </a:endParaRPr>
          </a:p>
        </p:txBody>
      </p:sp>
      <p:sp>
        <p:nvSpPr>
          <p:cNvPr id="4" name="Plassholder for lysbildenummer 3"/>
          <p:cNvSpPr>
            <a:spLocks noGrp="1"/>
          </p:cNvSpPr>
          <p:nvPr>
            <p:ph type="sldNum" sz="quarter" idx="5"/>
          </p:nvPr>
        </p:nvSpPr>
        <p:spPr/>
        <p:txBody>
          <a:bodyPr/>
          <a:lstStyle/>
          <a:p>
            <a:fld id="{976E15F4-B3FC-4CDE-81A5-07A611169919}" type="slidenum">
              <a:rPr lang="nb-NO" smtClean="0"/>
              <a:t>7</a:t>
            </a:fld>
            <a:endParaRPr lang="nb-NO"/>
          </a:p>
        </p:txBody>
      </p:sp>
    </p:spTree>
    <p:extLst>
      <p:ext uri="{BB962C8B-B14F-4D97-AF65-F5344CB8AC3E}">
        <p14:creationId xmlns:p14="http://schemas.microsoft.com/office/powerpoint/2010/main" val="29243814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algn="l"/>
            <a:endParaRPr lang="nb-NO" sz="1200" dirty="0">
              <a:latin typeface="+mn-lt"/>
            </a:endParaRPr>
          </a:p>
        </p:txBody>
      </p:sp>
      <p:sp>
        <p:nvSpPr>
          <p:cNvPr id="4" name="Plassholder for lysbildenummer 3"/>
          <p:cNvSpPr>
            <a:spLocks noGrp="1"/>
          </p:cNvSpPr>
          <p:nvPr>
            <p:ph type="sldNum" sz="quarter" idx="5"/>
          </p:nvPr>
        </p:nvSpPr>
        <p:spPr/>
        <p:txBody>
          <a:bodyPr/>
          <a:lstStyle/>
          <a:p>
            <a:fld id="{9B93FE0F-4155-4859-944A-90FAB01289A2}" type="slidenum">
              <a:rPr lang="nb-NO" smtClean="0"/>
              <a:t>8</a:t>
            </a:fld>
            <a:endParaRPr lang="nb-NO"/>
          </a:p>
        </p:txBody>
      </p:sp>
    </p:spTree>
    <p:extLst>
      <p:ext uri="{BB962C8B-B14F-4D97-AF65-F5344CB8AC3E}">
        <p14:creationId xmlns:p14="http://schemas.microsoft.com/office/powerpoint/2010/main" val="16958341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942FF1B-FB51-4139-A7A6-B8DB1E0E9E25}"/>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5A3AA168-83BC-4430-99FE-7EB230B4CB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8DBD8CC3-2F33-4010-B5BE-13E61F99D9A9}"/>
              </a:ext>
            </a:extLst>
          </p:cNvPr>
          <p:cNvSpPr>
            <a:spLocks noGrp="1"/>
          </p:cNvSpPr>
          <p:nvPr>
            <p:ph type="dt" sz="half" idx="10"/>
          </p:nvPr>
        </p:nvSpPr>
        <p:spPr/>
        <p:txBody>
          <a:bodyPr/>
          <a:lstStyle/>
          <a:p>
            <a:fld id="{F0BFB0BE-771C-4867-8F80-2BC0D951E3F2}" type="datetimeFigureOut">
              <a:rPr lang="nb-NO" smtClean="0"/>
              <a:t>09.01.2025</a:t>
            </a:fld>
            <a:endParaRPr lang="nb-NO"/>
          </a:p>
        </p:txBody>
      </p:sp>
      <p:sp>
        <p:nvSpPr>
          <p:cNvPr id="5" name="Plassholder for bunntekst 4">
            <a:extLst>
              <a:ext uri="{FF2B5EF4-FFF2-40B4-BE49-F238E27FC236}">
                <a16:creationId xmlns:a16="http://schemas.microsoft.com/office/drawing/2014/main" id="{1FF9C2E3-4431-4530-8223-9750E9FE231C}"/>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6BBCACA1-B63D-4844-9F4F-F9042F3F7C91}"/>
              </a:ext>
            </a:extLst>
          </p:cNvPr>
          <p:cNvSpPr>
            <a:spLocks noGrp="1"/>
          </p:cNvSpPr>
          <p:nvPr>
            <p:ph type="sldNum" sz="quarter" idx="12"/>
          </p:nvPr>
        </p:nvSpPr>
        <p:spPr/>
        <p:txBody>
          <a:bodyPr/>
          <a:lstStyle/>
          <a:p>
            <a:fld id="{07F1C2A3-E84A-47E2-A4EE-DF1F60FB72F6}" type="slidenum">
              <a:rPr lang="nb-NO" smtClean="0"/>
              <a:t>‹#›</a:t>
            </a:fld>
            <a:endParaRPr lang="nb-NO"/>
          </a:p>
        </p:txBody>
      </p:sp>
    </p:spTree>
    <p:extLst>
      <p:ext uri="{BB962C8B-B14F-4D97-AF65-F5344CB8AC3E}">
        <p14:creationId xmlns:p14="http://schemas.microsoft.com/office/powerpoint/2010/main" val="1535273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B057AE7-1983-4B14-AD1A-60E8466979D5}"/>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DF138F64-AC45-4424-911C-AC6A7B54577F}"/>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15708F1C-B2E1-4883-A3FD-37709D02E6FA}"/>
              </a:ext>
            </a:extLst>
          </p:cNvPr>
          <p:cNvSpPr>
            <a:spLocks noGrp="1"/>
          </p:cNvSpPr>
          <p:nvPr>
            <p:ph type="dt" sz="half" idx="10"/>
          </p:nvPr>
        </p:nvSpPr>
        <p:spPr/>
        <p:txBody>
          <a:bodyPr/>
          <a:lstStyle/>
          <a:p>
            <a:fld id="{F0BFB0BE-771C-4867-8F80-2BC0D951E3F2}" type="datetimeFigureOut">
              <a:rPr lang="nb-NO" smtClean="0"/>
              <a:t>09.01.2025</a:t>
            </a:fld>
            <a:endParaRPr lang="nb-NO"/>
          </a:p>
        </p:txBody>
      </p:sp>
      <p:sp>
        <p:nvSpPr>
          <p:cNvPr id="5" name="Plassholder for bunntekst 4">
            <a:extLst>
              <a:ext uri="{FF2B5EF4-FFF2-40B4-BE49-F238E27FC236}">
                <a16:creationId xmlns:a16="http://schemas.microsoft.com/office/drawing/2014/main" id="{09D718FA-DF65-4288-9EFB-2579E0858C64}"/>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31036B20-FBA8-4CEC-94F3-C3A842407400}"/>
              </a:ext>
            </a:extLst>
          </p:cNvPr>
          <p:cNvSpPr>
            <a:spLocks noGrp="1"/>
          </p:cNvSpPr>
          <p:nvPr>
            <p:ph type="sldNum" sz="quarter" idx="12"/>
          </p:nvPr>
        </p:nvSpPr>
        <p:spPr/>
        <p:txBody>
          <a:bodyPr/>
          <a:lstStyle/>
          <a:p>
            <a:fld id="{07F1C2A3-E84A-47E2-A4EE-DF1F60FB72F6}" type="slidenum">
              <a:rPr lang="nb-NO" smtClean="0"/>
              <a:t>‹#›</a:t>
            </a:fld>
            <a:endParaRPr lang="nb-NO"/>
          </a:p>
        </p:txBody>
      </p:sp>
    </p:spTree>
    <p:extLst>
      <p:ext uri="{BB962C8B-B14F-4D97-AF65-F5344CB8AC3E}">
        <p14:creationId xmlns:p14="http://schemas.microsoft.com/office/powerpoint/2010/main" val="3059714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9615074D-B1C1-4877-9045-E7E4C85018A0}"/>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0EA90442-1E78-4AC0-AFF6-67E6D3CAAA6A}"/>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93E63795-FB21-4342-B6C7-95FD177CA803}"/>
              </a:ext>
            </a:extLst>
          </p:cNvPr>
          <p:cNvSpPr>
            <a:spLocks noGrp="1"/>
          </p:cNvSpPr>
          <p:nvPr>
            <p:ph type="dt" sz="half" idx="10"/>
          </p:nvPr>
        </p:nvSpPr>
        <p:spPr/>
        <p:txBody>
          <a:bodyPr/>
          <a:lstStyle/>
          <a:p>
            <a:fld id="{F0BFB0BE-771C-4867-8F80-2BC0D951E3F2}" type="datetimeFigureOut">
              <a:rPr lang="nb-NO" smtClean="0"/>
              <a:t>09.01.2025</a:t>
            </a:fld>
            <a:endParaRPr lang="nb-NO"/>
          </a:p>
        </p:txBody>
      </p:sp>
      <p:sp>
        <p:nvSpPr>
          <p:cNvPr id="5" name="Plassholder for bunntekst 4">
            <a:extLst>
              <a:ext uri="{FF2B5EF4-FFF2-40B4-BE49-F238E27FC236}">
                <a16:creationId xmlns:a16="http://schemas.microsoft.com/office/drawing/2014/main" id="{F9FDE182-9A75-4C1D-8F44-DADC1ECFE27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B0340C2D-38AD-4855-AEFB-AFF60AB0F785}"/>
              </a:ext>
            </a:extLst>
          </p:cNvPr>
          <p:cNvSpPr>
            <a:spLocks noGrp="1"/>
          </p:cNvSpPr>
          <p:nvPr>
            <p:ph type="sldNum" sz="quarter" idx="12"/>
          </p:nvPr>
        </p:nvSpPr>
        <p:spPr/>
        <p:txBody>
          <a:bodyPr/>
          <a:lstStyle/>
          <a:p>
            <a:fld id="{07F1C2A3-E84A-47E2-A4EE-DF1F60FB72F6}" type="slidenum">
              <a:rPr lang="nb-NO" smtClean="0"/>
              <a:t>‹#›</a:t>
            </a:fld>
            <a:endParaRPr lang="nb-NO"/>
          </a:p>
        </p:txBody>
      </p:sp>
    </p:spTree>
    <p:extLst>
      <p:ext uri="{BB962C8B-B14F-4D97-AF65-F5344CB8AC3E}">
        <p14:creationId xmlns:p14="http://schemas.microsoft.com/office/powerpoint/2010/main" val="1485764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AB0B575-B13D-48F1-AD6F-48B0946470C4}"/>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06B9B3A6-EE23-42F5-8C8E-AF23BF1ABDA3}"/>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92E4875A-647F-494B-997C-A16CDC8CA453}"/>
              </a:ext>
            </a:extLst>
          </p:cNvPr>
          <p:cNvSpPr>
            <a:spLocks noGrp="1"/>
          </p:cNvSpPr>
          <p:nvPr>
            <p:ph type="dt" sz="half" idx="10"/>
          </p:nvPr>
        </p:nvSpPr>
        <p:spPr/>
        <p:txBody>
          <a:bodyPr/>
          <a:lstStyle/>
          <a:p>
            <a:fld id="{F0BFB0BE-771C-4867-8F80-2BC0D951E3F2}" type="datetimeFigureOut">
              <a:rPr lang="nb-NO" smtClean="0"/>
              <a:t>09.01.2025</a:t>
            </a:fld>
            <a:endParaRPr lang="nb-NO"/>
          </a:p>
        </p:txBody>
      </p:sp>
      <p:sp>
        <p:nvSpPr>
          <p:cNvPr id="5" name="Plassholder for bunntekst 4">
            <a:extLst>
              <a:ext uri="{FF2B5EF4-FFF2-40B4-BE49-F238E27FC236}">
                <a16:creationId xmlns:a16="http://schemas.microsoft.com/office/drawing/2014/main" id="{08C302F8-EAC4-4F32-A879-B28F3FC2677F}"/>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8002893-2F80-4DE2-89B4-7B4C8EF474DE}"/>
              </a:ext>
            </a:extLst>
          </p:cNvPr>
          <p:cNvSpPr>
            <a:spLocks noGrp="1"/>
          </p:cNvSpPr>
          <p:nvPr>
            <p:ph type="sldNum" sz="quarter" idx="12"/>
          </p:nvPr>
        </p:nvSpPr>
        <p:spPr/>
        <p:txBody>
          <a:bodyPr/>
          <a:lstStyle/>
          <a:p>
            <a:fld id="{07F1C2A3-E84A-47E2-A4EE-DF1F60FB72F6}" type="slidenum">
              <a:rPr lang="nb-NO" smtClean="0"/>
              <a:t>‹#›</a:t>
            </a:fld>
            <a:endParaRPr lang="nb-NO"/>
          </a:p>
        </p:txBody>
      </p:sp>
    </p:spTree>
    <p:extLst>
      <p:ext uri="{BB962C8B-B14F-4D97-AF65-F5344CB8AC3E}">
        <p14:creationId xmlns:p14="http://schemas.microsoft.com/office/powerpoint/2010/main" val="132282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7BB7704-CA8B-4244-A4BA-C2F1EF67E4C5}"/>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CF50F7A7-5213-4902-A5E3-BC1839FE4B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F91F42DF-4561-4434-AAB8-C65EAF5B294A}"/>
              </a:ext>
            </a:extLst>
          </p:cNvPr>
          <p:cNvSpPr>
            <a:spLocks noGrp="1"/>
          </p:cNvSpPr>
          <p:nvPr>
            <p:ph type="dt" sz="half" idx="10"/>
          </p:nvPr>
        </p:nvSpPr>
        <p:spPr/>
        <p:txBody>
          <a:bodyPr/>
          <a:lstStyle/>
          <a:p>
            <a:fld id="{F0BFB0BE-771C-4867-8F80-2BC0D951E3F2}" type="datetimeFigureOut">
              <a:rPr lang="nb-NO" smtClean="0"/>
              <a:t>09.01.2025</a:t>
            </a:fld>
            <a:endParaRPr lang="nb-NO"/>
          </a:p>
        </p:txBody>
      </p:sp>
      <p:sp>
        <p:nvSpPr>
          <p:cNvPr id="5" name="Plassholder for bunntekst 4">
            <a:extLst>
              <a:ext uri="{FF2B5EF4-FFF2-40B4-BE49-F238E27FC236}">
                <a16:creationId xmlns:a16="http://schemas.microsoft.com/office/drawing/2014/main" id="{64721794-F667-4181-8EFA-92639E2AD64B}"/>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422C6A62-9D82-4B84-8271-FA0745A01F33}"/>
              </a:ext>
            </a:extLst>
          </p:cNvPr>
          <p:cNvSpPr>
            <a:spLocks noGrp="1"/>
          </p:cNvSpPr>
          <p:nvPr>
            <p:ph type="sldNum" sz="quarter" idx="12"/>
          </p:nvPr>
        </p:nvSpPr>
        <p:spPr/>
        <p:txBody>
          <a:bodyPr/>
          <a:lstStyle/>
          <a:p>
            <a:fld id="{07F1C2A3-E84A-47E2-A4EE-DF1F60FB72F6}" type="slidenum">
              <a:rPr lang="nb-NO" smtClean="0"/>
              <a:t>‹#›</a:t>
            </a:fld>
            <a:endParaRPr lang="nb-NO"/>
          </a:p>
        </p:txBody>
      </p:sp>
    </p:spTree>
    <p:extLst>
      <p:ext uri="{BB962C8B-B14F-4D97-AF65-F5344CB8AC3E}">
        <p14:creationId xmlns:p14="http://schemas.microsoft.com/office/powerpoint/2010/main" val="162959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0224FDD-D2E0-4B1B-920C-FFA4755517C3}"/>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872A60CA-BC76-4237-80A4-722C5F189650}"/>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4F706C14-4862-4CA0-A9EA-28085706B7DB}"/>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4B70F589-A188-483C-A193-802087317017}"/>
              </a:ext>
            </a:extLst>
          </p:cNvPr>
          <p:cNvSpPr>
            <a:spLocks noGrp="1"/>
          </p:cNvSpPr>
          <p:nvPr>
            <p:ph type="dt" sz="half" idx="10"/>
          </p:nvPr>
        </p:nvSpPr>
        <p:spPr/>
        <p:txBody>
          <a:bodyPr/>
          <a:lstStyle/>
          <a:p>
            <a:fld id="{F0BFB0BE-771C-4867-8F80-2BC0D951E3F2}" type="datetimeFigureOut">
              <a:rPr lang="nb-NO" smtClean="0"/>
              <a:t>09.01.2025</a:t>
            </a:fld>
            <a:endParaRPr lang="nb-NO"/>
          </a:p>
        </p:txBody>
      </p:sp>
      <p:sp>
        <p:nvSpPr>
          <p:cNvPr id="6" name="Plassholder for bunntekst 5">
            <a:extLst>
              <a:ext uri="{FF2B5EF4-FFF2-40B4-BE49-F238E27FC236}">
                <a16:creationId xmlns:a16="http://schemas.microsoft.com/office/drawing/2014/main" id="{4CF7B7D6-E2F1-4046-8B34-6EAFCAC3E618}"/>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1311BC75-0E92-43B2-97CF-B5398B8F5EAF}"/>
              </a:ext>
            </a:extLst>
          </p:cNvPr>
          <p:cNvSpPr>
            <a:spLocks noGrp="1"/>
          </p:cNvSpPr>
          <p:nvPr>
            <p:ph type="sldNum" sz="quarter" idx="12"/>
          </p:nvPr>
        </p:nvSpPr>
        <p:spPr/>
        <p:txBody>
          <a:bodyPr/>
          <a:lstStyle/>
          <a:p>
            <a:fld id="{07F1C2A3-E84A-47E2-A4EE-DF1F60FB72F6}" type="slidenum">
              <a:rPr lang="nb-NO" smtClean="0"/>
              <a:t>‹#›</a:t>
            </a:fld>
            <a:endParaRPr lang="nb-NO"/>
          </a:p>
        </p:txBody>
      </p:sp>
    </p:spTree>
    <p:extLst>
      <p:ext uri="{BB962C8B-B14F-4D97-AF65-F5344CB8AC3E}">
        <p14:creationId xmlns:p14="http://schemas.microsoft.com/office/powerpoint/2010/main" val="1586109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98281B2-346C-4DB3-B666-74F32B938A18}"/>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74D3353C-5351-4C86-B4DD-E044156267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464EECD1-9C26-4CAA-B537-1A5AE78B545A}"/>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3169A59D-747E-47CE-B4D8-392EEAA764F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B892622B-CE0E-4D95-805F-C2D32B4B2980}"/>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8DAD1D7B-31A3-4A50-9BCF-8D6B8DF84333}"/>
              </a:ext>
            </a:extLst>
          </p:cNvPr>
          <p:cNvSpPr>
            <a:spLocks noGrp="1"/>
          </p:cNvSpPr>
          <p:nvPr>
            <p:ph type="dt" sz="half" idx="10"/>
          </p:nvPr>
        </p:nvSpPr>
        <p:spPr/>
        <p:txBody>
          <a:bodyPr/>
          <a:lstStyle/>
          <a:p>
            <a:fld id="{F0BFB0BE-771C-4867-8F80-2BC0D951E3F2}" type="datetimeFigureOut">
              <a:rPr lang="nb-NO" smtClean="0"/>
              <a:t>09.01.2025</a:t>
            </a:fld>
            <a:endParaRPr lang="nb-NO"/>
          </a:p>
        </p:txBody>
      </p:sp>
      <p:sp>
        <p:nvSpPr>
          <p:cNvPr id="8" name="Plassholder for bunntekst 7">
            <a:extLst>
              <a:ext uri="{FF2B5EF4-FFF2-40B4-BE49-F238E27FC236}">
                <a16:creationId xmlns:a16="http://schemas.microsoft.com/office/drawing/2014/main" id="{0B492566-1D62-4AD8-B0AA-6603195FE23B}"/>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845D50AF-B7AE-452B-BC90-8BB9461C4E2E}"/>
              </a:ext>
            </a:extLst>
          </p:cNvPr>
          <p:cNvSpPr>
            <a:spLocks noGrp="1"/>
          </p:cNvSpPr>
          <p:nvPr>
            <p:ph type="sldNum" sz="quarter" idx="12"/>
          </p:nvPr>
        </p:nvSpPr>
        <p:spPr/>
        <p:txBody>
          <a:bodyPr/>
          <a:lstStyle/>
          <a:p>
            <a:fld id="{07F1C2A3-E84A-47E2-A4EE-DF1F60FB72F6}" type="slidenum">
              <a:rPr lang="nb-NO" smtClean="0"/>
              <a:t>‹#›</a:t>
            </a:fld>
            <a:endParaRPr lang="nb-NO"/>
          </a:p>
        </p:txBody>
      </p:sp>
    </p:spTree>
    <p:extLst>
      <p:ext uri="{BB962C8B-B14F-4D97-AF65-F5344CB8AC3E}">
        <p14:creationId xmlns:p14="http://schemas.microsoft.com/office/powerpoint/2010/main" val="3205588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4B431A5-8F4F-4A4E-A64E-F4A10DBB5D5E}"/>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5B1DA8EC-8423-4280-ABAF-1BB068B9A10B}"/>
              </a:ext>
            </a:extLst>
          </p:cNvPr>
          <p:cNvSpPr>
            <a:spLocks noGrp="1"/>
          </p:cNvSpPr>
          <p:nvPr>
            <p:ph type="dt" sz="half" idx="10"/>
          </p:nvPr>
        </p:nvSpPr>
        <p:spPr/>
        <p:txBody>
          <a:bodyPr/>
          <a:lstStyle/>
          <a:p>
            <a:fld id="{F0BFB0BE-771C-4867-8F80-2BC0D951E3F2}" type="datetimeFigureOut">
              <a:rPr lang="nb-NO" smtClean="0"/>
              <a:t>09.01.2025</a:t>
            </a:fld>
            <a:endParaRPr lang="nb-NO"/>
          </a:p>
        </p:txBody>
      </p:sp>
      <p:sp>
        <p:nvSpPr>
          <p:cNvPr id="4" name="Plassholder for bunntekst 3">
            <a:extLst>
              <a:ext uri="{FF2B5EF4-FFF2-40B4-BE49-F238E27FC236}">
                <a16:creationId xmlns:a16="http://schemas.microsoft.com/office/drawing/2014/main" id="{3039F159-1058-4474-AD58-E057CD965E26}"/>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CF57F46B-02AC-4769-9673-3DAFF7204C86}"/>
              </a:ext>
            </a:extLst>
          </p:cNvPr>
          <p:cNvSpPr>
            <a:spLocks noGrp="1"/>
          </p:cNvSpPr>
          <p:nvPr>
            <p:ph type="sldNum" sz="quarter" idx="12"/>
          </p:nvPr>
        </p:nvSpPr>
        <p:spPr/>
        <p:txBody>
          <a:bodyPr/>
          <a:lstStyle/>
          <a:p>
            <a:fld id="{07F1C2A3-E84A-47E2-A4EE-DF1F60FB72F6}" type="slidenum">
              <a:rPr lang="nb-NO" smtClean="0"/>
              <a:t>‹#›</a:t>
            </a:fld>
            <a:endParaRPr lang="nb-NO"/>
          </a:p>
        </p:txBody>
      </p:sp>
    </p:spTree>
    <p:extLst>
      <p:ext uri="{BB962C8B-B14F-4D97-AF65-F5344CB8AC3E}">
        <p14:creationId xmlns:p14="http://schemas.microsoft.com/office/powerpoint/2010/main" val="4102903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238FC7BB-275B-4E45-A4B0-F3E405726D5A}"/>
              </a:ext>
            </a:extLst>
          </p:cNvPr>
          <p:cNvSpPr>
            <a:spLocks noGrp="1"/>
          </p:cNvSpPr>
          <p:nvPr>
            <p:ph type="dt" sz="half" idx="10"/>
          </p:nvPr>
        </p:nvSpPr>
        <p:spPr/>
        <p:txBody>
          <a:bodyPr/>
          <a:lstStyle/>
          <a:p>
            <a:fld id="{F0BFB0BE-771C-4867-8F80-2BC0D951E3F2}" type="datetimeFigureOut">
              <a:rPr lang="nb-NO" smtClean="0"/>
              <a:t>09.01.2025</a:t>
            </a:fld>
            <a:endParaRPr lang="nb-NO"/>
          </a:p>
        </p:txBody>
      </p:sp>
      <p:sp>
        <p:nvSpPr>
          <p:cNvPr id="3" name="Plassholder for bunntekst 2">
            <a:extLst>
              <a:ext uri="{FF2B5EF4-FFF2-40B4-BE49-F238E27FC236}">
                <a16:creationId xmlns:a16="http://schemas.microsoft.com/office/drawing/2014/main" id="{0A82A0CA-F063-4EA2-9E37-6A448304DAD1}"/>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E1FFF9DA-6F2A-47C8-B834-EEB153E7804E}"/>
              </a:ext>
            </a:extLst>
          </p:cNvPr>
          <p:cNvSpPr>
            <a:spLocks noGrp="1"/>
          </p:cNvSpPr>
          <p:nvPr>
            <p:ph type="sldNum" sz="quarter" idx="12"/>
          </p:nvPr>
        </p:nvSpPr>
        <p:spPr/>
        <p:txBody>
          <a:bodyPr/>
          <a:lstStyle/>
          <a:p>
            <a:fld id="{07F1C2A3-E84A-47E2-A4EE-DF1F60FB72F6}" type="slidenum">
              <a:rPr lang="nb-NO" smtClean="0"/>
              <a:t>‹#›</a:t>
            </a:fld>
            <a:endParaRPr lang="nb-NO"/>
          </a:p>
        </p:txBody>
      </p:sp>
    </p:spTree>
    <p:extLst>
      <p:ext uri="{BB962C8B-B14F-4D97-AF65-F5344CB8AC3E}">
        <p14:creationId xmlns:p14="http://schemas.microsoft.com/office/powerpoint/2010/main" val="41594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7FB1733-7F2C-4A76-8151-64B4E357F5FF}"/>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65B8E4EC-EED8-4D64-BFE5-ABB0CE15ED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767900E5-C587-4996-9EA6-2FCABB17E7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4BCFDFD2-B3F4-45E7-B39E-05B68D9F45E6}"/>
              </a:ext>
            </a:extLst>
          </p:cNvPr>
          <p:cNvSpPr>
            <a:spLocks noGrp="1"/>
          </p:cNvSpPr>
          <p:nvPr>
            <p:ph type="dt" sz="half" idx="10"/>
          </p:nvPr>
        </p:nvSpPr>
        <p:spPr/>
        <p:txBody>
          <a:bodyPr/>
          <a:lstStyle/>
          <a:p>
            <a:fld id="{F0BFB0BE-771C-4867-8F80-2BC0D951E3F2}" type="datetimeFigureOut">
              <a:rPr lang="nb-NO" smtClean="0"/>
              <a:t>09.01.2025</a:t>
            </a:fld>
            <a:endParaRPr lang="nb-NO"/>
          </a:p>
        </p:txBody>
      </p:sp>
      <p:sp>
        <p:nvSpPr>
          <p:cNvPr id="6" name="Plassholder for bunntekst 5">
            <a:extLst>
              <a:ext uri="{FF2B5EF4-FFF2-40B4-BE49-F238E27FC236}">
                <a16:creationId xmlns:a16="http://schemas.microsoft.com/office/drawing/2014/main" id="{730F13CF-1735-4A85-A85C-3626E2AF5103}"/>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E229A523-8775-4F03-9080-16E612D41804}"/>
              </a:ext>
            </a:extLst>
          </p:cNvPr>
          <p:cNvSpPr>
            <a:spLocks noGrp="1"/>
          </p:cNvSpPr>
          <p:nvPr>
            <p:ph type="sldNum" sz="quarter" idx="12"/>
          </p:nvPr>
        </p:nvSpPr>
        <p:spPr/>
        <p:txBody>
          <a:bodyPr/>
          <a:lstStyle/>
          <a:p>
            <a:fld id="{07F1C2A3-E84A-47E2-A4EE-DF1F60FB72F6}" type="slidenum">
              <a:rPr lang="nb-NO" smtClean="0"/>
              <a:t>‹#›</a:t>
            </a:fld>
            <a:endParaRPr lang="nb-NO"/>
          </a:p>
        </p:txBody>
      </p:sp>
    </p:spTree>
    <p:extLst>
      <p:ext uri="{BB962C8B-B14F-4D97-AF65-F5344CB8AC3E}">
        <p14:creationId xmlns:p14="http://schemas.microsoft.com/office/powerpoint/2010/main" val="2250668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A72CBDC-6778-470F-8658-0D15B633DCF9}"/>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1F877140-7A7F-4D4A-8EB5-EF19024B4F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460753A7-50D5-4EC7-90B7-713FEE2D3E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AD1D2B42-A413-4722-B168-CE44B74ADF01}"/>
              </a:ext>
            </a:extLst>
          </p:cNvPr>
          <p:cNvSpPr>
            <a:spLocks noGrp="1"/>
          </p:cNvSpPr>
          <p:nvPr>
            <p:ph type="dt" sz="half" idx="10"/>
          </p:nvPr>
        </p:nvSpPr>
        <p:spPr/>
        <p:txBody>
          <a:bodyPr/>
          <a:lstStyle/>
          <a:p>
            <a:fld id="{F0BFB0BE-771C-4867-8F80-2BC0D951E3F2}" type="datetimeFigureOut">
              <a:rPr lang="nb-NO" smtClean="0"/>
              <a:t>09.01.2025</a:t>
            </a:fld>
            <a:endParaRPr lang="nb-NO"/>
          </a:p>
        </p:txBody>
      </p:sp>
      <p:sp>
        <p:nvSpPr>
          <p:cNvPr id="6" name="Plassholder for bunntekst 5">
            <a:extLst>
              <a:ext uri="{FF2B5EF4-FFF2-40B4-BE49-F238E27FC236}">
                <a16:creationId xmlns:a16="http://schemas.microsoft.com/office/drawing/2014/main" id="{273B2019-5126-47F9-8D5A-594164714C92}"/>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A47F56B2-D678-4E99-9B51-AD699CFD0716}"/>
              </a:ext>
            </a:extLst>
          </p:cNvPr>
          <p:cNvSpPr>
            <a:spLocks noGrp="1"/>
          </p:cNvSpPr>
          <p:nvPr>
            <p:ph type="sldNum" sz="quarter" idx="12"/>
          </p:nvPr>
        </p:nvSpPr>
        <p:spPr/>
        <p:txBody>
          <a:bodyPr/>
          <a:lstStyle/>
          <a:p>
            <a:fld id="{07F1C2A3-E84A-47E2-A4EE-DF1F60FB72F6}" type="slidenum">
              <a:rPr lang="nb-NO" smtClean="0"/>
              <a:t>‹#›</a:t>
            </a:fld>
            <a:endParaRPr lang="nb-NO"/>
          </a:p>
        </p:txBody>
      </p:sp>
    </p:spTree>
    <p:extLst>
      <p:ext uri="{BB962C8B-B14F-4D97-AF65-F5344CB8AC3E}">
        <p14:creationId xmlns:p14="http://schemas.microsoft.com/office/powerpoint/2010/main" val="116821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CF7F36CF-B15A-41C4-8ABB-3DCCD7563E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6641C3BE-C72D-45F9-84EC-153879D070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F321DC6B-2B44-41EA-98C6-DEB1DD91BE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BFB0BE-771C-4867-8F80-2BC0D951E3F2}" type="datetimeFigureOut">
              <a:rPr lang="nb-NO" smtClean="0"/>
              <a:t>09.01.2025</a:t>
            </a:fld>
            <a:endParaRPr lang="nb-NO"/>
          </a:p>
        </p:txBody>
      </p:sp>
      <p:sp>
        <p:nvSpPr>
          <p:cNvPr id="5" name="Plassholder for bunntekst 4">
            <a:extLst>
              <a:ext uri="{FF2B5EF4-FFF2-40B4-BE49-F238E27FC236}">
                <a16:creationId xmlns:a16="http://schemas.microsoft.com/office/drawing/2014/main" id="{8B121217-0D0F-447D-8C89-569E31F43B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7B845C98-9B7C-4456-A40F-E80F064496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F1C2A3-E84A-47E2-A4EE-DF1F60FB72F6}" type="slidenum">
              <a:rPr lang="nb-NO" smtClean="0"/>
              <a:t>‹#›</a:t>
            </a:fld>
            <a:endParaRPr lang="nb-NO"/>
          </a:p>
        </p:txBody>
      </p:sp>
    </p:spTree>
    <p:extLst>
      <p:ext uri="{BB962C8B-B14F-4D97-AF65-F5344CB8AC3E}">
        <p14:creationId xmlns:p14="http://schemas.microsoft.com/office/powerpoint/2010/main" val="2101882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hyperlink" Target="https://kunnskapsfilm.no/prosjekter/boligblokka/ola-og-kari-tester-yrker/"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8.uis.no/fag/ROBUST/lyd/Pustepause.m4a"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A169D286-F4D7-4C8B-A6BD-D05384C7F1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6">
            <a:extLst>
              <a:ext uri="{FF2B5EF4-FFF2-40B4-BE49-F238E27FC236}">
                <a16:creationId xmlns:a16="http://schemas.microsoft.com/office/drawing/2014/main" id="{39E8235E-135E-4261-8F54-2B316E493C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610728"/>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5" name="Freeform 7">
            <a:extLst>
              <a:ext uri="{FF2B5EF4-FFF2-40B4-BE49-F238E27FC236}">
                <a16:creationId xmlns:a16="http://schemas.microsoft.com/office/drawing/2014/main" id="{D4ED8EC3-4D57-4620-93CE-4E6661F09A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343079"/>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7" name="Freeform: Shape 16">
            <a:extLst>
              <a:ext uri="{FF2B5EF4-FFF2-40B4-BE49-F238E27FC236}">
                <a16:creationId xmlns:a16="http://schemas.microsoft.com/office/drawing/2014/main" id="{83BCB34A-2F40-4F41-8488-A134C1C155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5" y="340424"/>
            <a:ext cx="4630139" cy="5265795"/>
          </a:xfrm>
          <a:custGeom>
            <a:avLst/>
            <a:gdLst>
              <a:gd name="connsiteX0" fmla="*/ 0 w 4630139"/>
              <a:gd name="connsiteY0" fmla="*/ 0 h 5265795"/>
              <a:gd name="connsiteX1" fmla="*/ 4630139 w 4630139"/>
              <a:gd name="connsiteY1" fmla="*/ 0 h 5265795"/>
              <a:gd name="connsiteX2" fmla="*/ 4630139 w 4630139"/>
              <a:gd name="connsiteY2" fmla="*/ 5265795 h 5265795"/>
              <a:gd name="connsiteX3" fmla="*/ 0 w 4630139"/>
              <a:gd name="connsiteY3" fmla="*/ 5265795 h 5265795"/>
            </a:gdLst>
            <a:ahLst/>
            <a:cxnLst>
              <a:cxn ang="0">
                <a:pos x="connsiteX0" y="connsiteY0"/>
              </a:cxn>
              <a:cxn ang="0">
                <a:pos x="connsiteX1" y="connsiteY1"/>
              </a:cxn>
              <a:cxn ang="0">
                <a:pos x="connsiteX2" y="connsiteY2"/>
              </a:cxn>
              <a:cxn ang="0">
                <a:pos x="connsiteX3" y="connsiteY3"/>
              </a:cxn>
            </a:cxnLst>
            <a:rect l="l" t="t" r="r" b="b"/>
            <a:pathLst>
              <a:path w="4630139" h="5265795">
                <a:moveTo>
                  <a:pt x="0" y="0"/>
                </a:moveTo>
                <a:lnTo>
                  <a:pt x="4630139" y="0"/>
                </a:lnTo>
                <a:lnTo>
                  <a:pt x="4630139" y="5265795"/>
                </a:lnTo>
                <a:lnTo>
                  <a:pt x="0" y="5265795"/>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F78382DC-4207-465E-B379-1E16448AA2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01780" y="1071563"/>
            <a:ext cx="7290218" cy="5242298"/>
          </a:xfrm>
          <a:custGeom>
            <a:avLst/>
            <a:gdLst>
              <a:gd name="connsiteX0" fmla="*/ 0 w 7290218"/>
              <a:gd name="connsiteY0" fmla="*/ 0 h 5242298"/>
              <a:gd name="connsiteX1" fmla="*/ 7290218 w 7290218"/>
              <a:gd name="connsiteY1" fmla="*/ 0 h 5242298"/>
              <a:gd name="connsiteX2" fmla="*/ 7290218 w 7290218"/>
              <a:gd name="connsiteY2" fmla="*/ 5242298 h 5242298"/>
              <a:gd name="connsiteX3" fmla="*/ 0 w 7290218"/>
              <a:gd name="connsiteY3" fmla="*/ 5242298 h 5242298"/>
            </a:gdLst>
            <a:ahLst/>
            <a:cxnLst>
              <a:cxn ang="0">
                <a:pos x="connsiteX0" y="connsiteY0"/>
              </a:cxn>
              <a:cxn ang="0">
                <a:pos x="connsiteX1" y="connsiteY1"/>
              </a:cxn>
              <a:cxn ang="0">
                <a:pos x="connsiteX2" y="connsiteY2"/>
              </a:cxn>
              <a:cxn ang="0">
                <a:pos x="connsiteX3" y="connsiteY3"/>
              </a:cxn>
            </a:cxnLst>
            <a:rect l="l" t="t" r="r" b="b"/>
            <a:pathLst>
              <a:path w="7290218" h="5242298">
                <a:moveTo>
                  <a:pt x="0" y="0"/>
                </a:moveTo>
                <a:lnTo>
                  <a:pt x="7290218" y="0"/>
                </a:lnTo>
                <a:lnTo>
                  <a:pt x="7290218" y="5242298"/>
                </a:lnTo>
                <a:lnTo>
                  <a:pt x="0" y="5242298"/>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Bilde 5">
            <a:extLst>
              <a:ext uri="{FF2B5EF4-FFF2-40B4-BE49-F238E27FC236}">
                <a16:creationId xmlns:a16="http://schemas.microsoft.com/office/drawing/2014/main" id="{BB65C97B-8AF9-49ED-9D8F-30025DDA9495}"/>
              </a:ext>
            </a:extLst>
          </p:cNvPr>
          <p:cNvPicPr>
            <a:picLocks noChangeAspect="1"/>
          </p:cNvPicPr>
          <p:nvPr/>
        </p:nvPicPr>
        <p:blipFill>
          <a:blip r:embed="rId3"/>
          <a:stretch>
            <a:fillRect/>
          </a:stretch>
        </p:blipFill>
        <p:spPr>
          <a:xfrm>
            <a:off x="920624" y="1688154"/>
            <a:ext cx="2782800" cy="1878391"/>
          </a:xfrm>
          <a:prstGeom prst="rect">
            <a:avLst/>
          </a:prstGeom>
        </p:spPr>
      </p:pic>
      <p:sp>
        <p:nvSpPr>
          <p:cNvPr id="14" name="TekstSylinder 13">
            <a:extLst>
              <a:ext uri="{FF2B5EF4-FFF2-40B4-BE49-F238E27FC236}">
                <a16:creationId xmlns:a16="http://schemas.microsoft.com/office/drawing/2014/main" id="{0C38CF58-A8E9-4B14-92E0-B0DF4804E392}"/>
              </a:ext>
            </a:extLst>
          </p:cNvPr>
          <p:cNvSpPr txBox="1"/>
          <p:nvPr/>
        </p:nvSpPr>
        <p:spPr>
          <a:xfrm>
            <a:off x="5586699" y="5594153"/>
            <a:ext cx="5917336"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b-NO" sz="1800" b="1" i="0" u="none" strike="noStrike" kern="1200" cap="none" spc="0" normalizeH="0" baseline="0" noProof="0" dirty="0">
                <a:ln>
                  <a:noFill/>
                </a:ln>
                <a:solidFill>
                  <a:prstClr val="white"/>
                </a:solidFill>
                <a:effectLst/>
                <a:uLnTx/>
                <a:uFillTx/>
                <a:latin typeface="Cavolini" panose="020B0502040204020203" pitchFamily="66" charset="0"/>
                <a:ea typeface="+mn-ea"/>
                <a:cs typeface="Cavolini" panose="020B0502040204020203" pitchFamily="66" charset="0"/>
              </a:rPr>
              <a:t>Time </a:t>
            </a:r>
            <a:r>
              <a:rPr lang="nb-NO" b="1" dirty="0">
                <a:solidFill>
                  <a:prstClr val="white"/>
                </a:solidFill>
                <a:latin typeface="Cavolini" panose="020B0502040204020203" pitchFamily="66" charset="0"/>
                <a:cs typeface="Cavolini" panose="020B0502040204020203" pitchFamily="66" charset="0"/>
              </a:rPr>
              <a:t>5</a:t>
            </a:r>
            <a:r>
              <a:rPr kumimoji="0" lang="nb-NO" sz="1800" b="1" i="0" u="none" strike="noStrike" kern="1200" cap="none" spc="0" normalizeH="0" baseline="0" noProof="0" dirty="0">
                <a:ln>
                  <a:noFill/>
                </a:ln>
                <a:solidFill>
                  <a:prstClr val="white"/>
                </a:solidFill>
                <a:effectLst/>
                <a:uLnTx/>
                <a:uFillTx/>
                <a:latin typeface="Cavolini" panose="020B0502040204020203" pitchFamily="66" charset="0"/>
                <a:ea typeface="+mn-ea"/>
                <a:cs typeface="Cavolini" panose="020B0502040204020203" pitchFamily="66" charset="0"/>
              </a:rPr>
              <a:t>: Nytteverdi av skolefag</a:t>
            </a:r>
          </a:p>
        </p:txBody>
      </p:sp>
      <p:sp>
        <p:nvSpPr>
          <p:cNvPr id="16" name="TekstSylinder 15">
            <a:extLst>
              <a:ext uri="{FF2B5EF4-FFF2-40B4-BE49-F238E27FC236}">
                <a16:creationId xmlns:a16="http://schemas.microsoft.com/office/drawing/2014/main" id="{88E8CAD7-1D5C-4D95-97E9-7B5492E1EE4B}"/>
              </a:ext>
            </a:extLst>
          </p:cNvPr>
          <p:cNvSpPr txBox="1"/>
          <p:nvPr/>
        </p:nvSpPr>
        <p:spPr>
          <a:xfrm>
            <a:off x="0" y="6356350"/>
            <a:ext cx="3413391" cy="276999"/>
          </a:xfrm>
          <a:prstGeom prst="rect">
            <a:avLst/>
          </a:prstGeom>
          <a:noFill/>
        </p:spPr>
        <p:txBody>
          <a:bodyPr wrap="square" rtlCol="0">
            <a:spAutoFit/>
          </a:bodyPr>
          <a:lstStyle/>
          <a:p>
            <a:r>
              <a:rPr lang="nb-NO" sz="1200" dirty="0">
                <a:solidFill>
                  <a:schemeClr val="accent1">
                    <a:lumMod val="75000"/>
                  </a:schemeClr>
                </a:solidFill>
                <a:latin typeface="Cavolini" panose="03000502040302020204" pitchFamily="66" charset="0"/>
                <a:cs typeface="Cavolini" panose="03000502040302020204" pitchFamily="66" charset="0"/>
              </a:rPr>
              <a:t>©Læringsmiljøsenteret</a:t>
            </a:r>
          </a:p>
        </p:txBody>
      </p:sp>
      <p:pic>
        <p:nvPicPr>
          <p:cNvPr id="3" name="Bilde 2">
            <a:extLst>
              <a:ext uri="{FF2B5EF4-FFF2-40B4-BE49-F238E27FC236}">
                <a16:creationId xmlns:a16="http://schemas.microsoft.com/office/drawing/2014/main" id="{AF6ABBD2-C0D7-4A0A-9B41-A590CD9D70EE}"/>
              </a:ext>
            </a:extLst>
          </p:cNvPr>
          <p:cNvPicPr>
            <a:picLocks noChangeAspect="1"/>
          </p:cNvPicPr>
          <p:nvPr/>
        </p:nvPicPr>
        <p:blipFill>
          <a:blip r:embed="rId4"/>
          <a:stretch>
            <a:fillRect/>
          </a:stretch>
        </p:blipFill>
        <p:spPr>
          <a:xfrm>
            <a:off x="7048669" y="1628106"/>
            <a:ext cx="2993395" cy="3676207"/>
          </a:xfrm>
          <a:prstGeom prst="rect">
            <a:avLst/>
          </a:prstGeom>
        </p:spPr>
      </p:pic>
    </p:spTree>
    <p:extLst>
      <p:ext uri="{BB962C8B-B14F-4D97-AF65-F5344CB8AC3E}">
        <p14:creationId xmlns:p14="http://schemas.microsoft.com/office/powerpoint/2010/main" val="1570420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Sylinder 4">
            <a:extLst>
              <a:ext uri="{FF2B5EF4-FFF2-40B4-BE49-F238E27FC236}">
                <a16:creationId xmlns:a16="http://schemas.microsoft.com/office/drawing/2014/main" id="{FC27C734-303B-4E09-A3DD-C5BD29A87357}"/>
              </a:ext>
            </a:extLst>
          </p:cNvPr>
          <p:cNvSpPr txBox="1"/>
          <p:nvPr/>
        </p:nvSpPr>
        <p:spPr>
          <a:xfrm>
            <a:off x="0" y="6356350"/>
            <a:ext cx="3413391" cy="276999"/>
          </a:xfrm>
          <a:prstGeom prst="rect">
            <a:avLst/>
          </a:prstGeom>
          <a:noFill/>
        </p:spPr>
        <p:txBody>
          <a:bodyPr wrap="square" rtlCol="0">
            <a:spAutoFit/>
          </a:bodyPr>
          <a:lstStyle/>
          <a:p>
            <a:r>
              <a:rPr lang="nb-NO" sz="1200" dirty="0">
                <a:solidFill>
                  <a:schemeClr val="accent1">
                    <a:lumMod val="75000"/>
                  </a:schemeClr>
                </a:solidFill>
                <a:latin typeface="Cavolini" panose="03000502040302020204" pitchFamily="66" charset="0"/>
                <a:cs typeface="Cavolini" panose="03000502040302020204" pitchFamily="66" charset="0"/>
              </a:rPr>
              <a:t>©Læringsmiljøsenteret</a:t>
            </a:r>
          </a:p>
        </p:txBody>
      </p:sp>
      <p:sp>
        <p:nvSpPr>
          <p:cNvPr id="9" name="Tittel 8">
            <a:extLst>
              <a:ext uri="{FF2B5EF4-FFF2-40B4-BE49-F238E27FC236}">
                <a16:creationId xmlns:a16="http://schemas.microsoft.com/office/drawing/2014/main" id="{641FCC0E-ADD2-49BC-9423-85DC1C15FAE9}"/>
              </a:ext>
            </a:extLst>
          </p:cNvPr>
          <p:cNvSpPr>
            <a:spLocks noGrp="1"/>
          </p:cNvSpPr>
          <p:nvPr>
            <p:ph type="title"/>
          </p:nvPr>
        </p:nvSpPr>
        <p:spPr/>
        <p:txBody>
          <a:bodyPr/>
          <a:lstStyle/>
          <a:p>
            <a:r>
              <a:rPr lang="nb-NO" dirty="0">
                <a:latin typeface="Cavolini" panose="03000502040302020204" pitchFamily="66" charset="0"/>
                <a:cs typeface="Cavolini" panose="03000502040302020204" pitchFamily="66" charset="0"/>
              </a:rPr>
              <a:t>Timens tema</a:t>
            </a:r>
          </a:p>
        </p:txBody>
      </p:sp>
      <p:sp>
        <p:nvSpPr>
          <p:cNvPr id="10" name="Plassholder for innhold 9">
            <a:extLst>
              <a:ext uri="{FF2B5EF4-FFF2-40B4-BE49-F238E27FC236}">
                <a16:creationId xmlns:a16="http://schemas.microsoft.com/office/drawing/2014/main" id="{A3570409-2C9F-4579-93F4-F4891F9AB4F2}"/>
              </a:ext>
            </a:extLst>
          </p:cNvPr>
          <p:cNvSpPr>
            <a:spLocks noGrp="1"/>
          </p:cNvSpPr>
          <p:nvPr>
            <p:ph idx="1"/>
          </p:nvPr>
        </p:nvSpPr>
        <p:spPr/>
        <p:txBody>
          <a:bodyPr>
            <a:normAutofit/>
          </a:bodyPr>
          <a:lstStyle/>
          <a:p>
            <a:r>
              <a:rPr lang="nb-NO" sz="2200" dirty="0">
                <a:latin typeface="Cavolini" panose="03000502040302020204" pitchFamily="66" charset="0"/>
                <a:cs typeface="Cavolini" panose="03000502040302020204" pitchFamily="66" charset="0"/>
              </a:rPr>
              <a:t>Fra forrige tema:</a:t>
            </a:r>
          </a:p>
          <a:p>
            <a:pPr lvl="1"/>
            <a:r>
              <a:rPr lang="nb-NO" sz="2200" dirty="0">
                <a:latin typeface="Cavolini" panose="03000502040302020204" pitchFamily="66" charset="0"/>
                <a:cs typeface="Cavolini" panose="03000502040302020204" pitchFamily="66" charset="0"/>
              </a:rPr>
              <a:t>Gi eksempler på noe dere opplevde som nyttig fra forrige time i lærende tankesett.</a:t>
            </a:r>
          </a:p>
          <a:p>
            <a:pPr marL="914400" lvl="2" indent="0">
              <a:buNone/>
            </a:pPr>
            <a:endParaRPr lang="nb-NO" sz="2200" dirty="0">
              <a:latin typeface="Cavolini" panose="03000502040302020204" pitchFamily="66" charset="0"/>
              <a:cs typeface="Cavolini" panose="03000502040302020204" pitchFamily="66" charset="0"/>
            </a:endParaRPr>
          </a:p>
          <a:p>
            <a:r>
              <a:rPr lang="nb-NO" sz="2200" dirty="0">
                <a:latin typeface="Cavolini" panose="03000502040302020204" pitchFamily="66" charset="0"/>
                <a:cs typeface="Cavolini" panose="03000502040302020204" pitchFamily="66" charset="0"/>
              </a:rPr>
              <a:t>Til denne timen</a:t>
            </a:r>
          </a:p>
          <a:p>
            <a:pPr lvl="1"/>
            <a:r>
              <a:rPr lang="nb-NO" sz="1800" dirty="0">
                <a:latin typeface="Cavolini" panose="03000502040302020204" pitchFamily="66" charset="0"/>
                <a:cs typeface="Cavolini" panose="03000502040302020204" pitchFamily="66" charset="0"/>
              </a:rPr>
              <a:t>Hvilket fag valgte dere å jobbe med lærende tankesett i?</a:t>
            </a:r>
          </a:p>
          <a:p>
            <a:pPr lvl="1"/>
            <a:r>
              <a:rPr lang="nb-NO" sz="1800" dirty="0">
                <a:latin typeface="Cavolini" panose="03000502040302020204" pitchFamily="66" charset="0"/>
                <a:cs typeface="Cavolini" panose="03000502040302020204" pitchFamily="66" charset="0"/>
              </a:rPr>
              <a:t>Hvilke tre ting har dere skrevet ned som kan øke læring?</a:t>
            </a:r>
          </a:p>
          <a:p>
            <a:pPr marL="0" indent="0">
              <a:buNone/>
            </a:pPr>
            <a:endParaRPr lang="nb-NO" sz="2200" dirty="0">
              <a:latin typeface="Cavolini" panose="03000502040302020204" pitchFamily="66" charset="0"/>
              <a:cs typeface="Cavolini" panose="03000502040302020204" pitchFamily="66" charset="0"/>
            </a:endParaRPr>
          </a:p>
          <a:p>
            <a:r>
              <a:rPr lang="nb-NO" sz="2200" dirty="0">
                <a:latin typeface="Cavolini" panose="03000502040302020204" pitchFamily="66" charset="0"/>
                <a:cs typeface="Cavolini" panose="03000502040302020204" pitchFamily="66" charset="0"/>
              </a:rPr>
              <a:t>Tema for timen: Nytteverdi av skolefag.</a:t>
            </a:r>
          </a:p>
          <a:p>
            <a:endParaRPr lang="nb-NO" sz="2200" dirty="0"/>
          </a:p>
        </p:txBody>
      </p:sp>
      <p:pic>
        <p:nvPicPr>
          <p:cNvPr id="2" name="Bilde 1">
            <a:extLst>
              <a:ext uri="{FF2B5EF4-FFF2-40B4-BE49-F238E27FC236}">
                <a16:creationId xmlns:a16="http://schemas.microsoft.com/office/drawing/2014/main" id="{344A570F-21BD-4BC3-B8E1-B420CCC22A4A}"/>
              </a:ext>
            </a:extLst>
          </p:cNvPr>
          <p:cNvPicPr>
            <a:picLocks noChangeAspect="1"/>
          </p:cNvPicPr>
          <p:nvPr/>
        </p:nvPicPr>
        <p:blipFill>
          <a:blip r:embed="rId3"/>
          <a:stretch>
            <a:fillRect/>
          </a:stretch>
        </p:blipFill>
        <p:spPr>
          <a:xfrm>
            <a:off x="10850836" y="5710578"/>
            <a:ext cx="1005927" cy="932769"/>
          </a:xfrm>
          <a:prstGeom prst="rect">
            <a:avLst/>
          </a:prstGeom>
        </p:spPr>
      </p:pic>
    </p:spTree>
    <p:extLst>
      <p:ext uri="{BB962C8B-B14F-4D97-AF65-F5344CB8AC3E}">
        <p14:creationId xmlns:p14="http://schemas.microsoft.com/office/powerpoint/2010/main" val="2318320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Sylinder 4">
            <a:extLst>
              <a:ext uri="{FF2B5EF4-FFF2-40B4-BE49-F238E27FC236}">
                <a16:creationId xmlns:a16="http://schemas.microsoft.com/office/drawing/2014/main" id="{FC27C734-303B-4E09-A3DD-C5BD29A87357}"/>
              </a:ext>
            </a:extLst>
          </p:cNvPr>
          <p:cNvSpPr txBox="1"/>
          <p:nvPr/>
        </p:nvSpPr>
        <p:spPr>
          <a:xfrm>
            <a:off x="0" y="6356350"/>
            <a:ext cx="3413391" cy="276999"/>
          </a:xfrm>
          <a:prstGeom prst="rect">
            <a:avLst/>
          </a:prstGeom>
          <a:noFill/>
        </p:spPr>
        <p:txBody>
          <a:bodyPr wrap="square" rtlCol="0">
            <a:spAutoFit/>
          </a:bodyPr>
          <a:lstStyle/>
          <a:p>
            <a:r>
              <a:rPr lang="nb-NO" sz="1200" dirty="0">
                <a:solidFill>
                  <a:schemeClr val="accent1">
                    <a:lumMod val="75000"/>
                  </a:schemeClr>
                </a:solidFill>
                <a:latin typeface="Cavolini" panose="03000502040302020204" pitchFamily="66" charset="0"/>
                <a:cs typeface="Cavolini" panose="03000502040302020204" pitchFamily="66" charset="0"/>
              </a:rPr>
              <a:t>©Læringsmiljøsenteret</a:t>
            </a:r>
          </a:p>
        </p:txBody>
      </p:sp>
      <p:sp>
        <p:nvSpPr>
          <p:cNvPr id="9" name="Tittel 8">
            <a:extLst>
              <a:ext uri="{FF2B5EF4-FFF2-40B4-BE49-F238E27FC236}">
                <a16:creationId xmlns:a16="http://schemas.microsoft.com/office/drawing/2014/main" id="{641FCC0E-ADD2-49BC-9423-85DC1C15FAE9}"/>
              </a:ext>
            </a:extLst>
          </p:cNvPr>
          <p:cNvSpPr>
            <a:spLocks noGrp="1"/>
          </p:cNvSpPr>
          <p:nvPr>
            <p:ph type="title"/>
          </p:nvPr>
        </p:nvSpPr>
        <p:spPr/>
        <p:txBody>
          <a:bodyPr>
            <a:normAutofit/>
          </a:bodyPr>
          <a:lstStyle/>
          <a:p>
            <a:r>
              <a:rPr lang="nb-NO" dirty="0">
                <a:latin typeface="Cavolini" panose="03000502040302020204" pitchFamily="66" charset="0"/>
                <a:cs typeface="Cavolini" panose="03000502040302020204" pitchFamily="66" charset="0"/>
              </a:rPr>
              <a:t>Velg deg et yrke</a:t>
            </a:r>
          </a:p>
        </p:txBody>
      </p:sp>
      <p:sp>
        <p:nvSpPr>
          <p:cNvPr id="6" name="Plassholder for innhold 5">
            <a:extLst>
              <a:ext uri="{FF2B5EF4-FFF2-40B4-BE49-F238E27FC236}">
                <a16:creationId xmlns:a16="http://schemas.microsoft.com/office/drawing/2014/main" id="{82551D6B-F2C3-4D30-89C6-D42346297534}"/>
              </a:ext>
            </a:extLst>
          </p:cNvPr>
          <p:cNvSpPr>
            <a:spLocks noGrp="1"/>
          </p:cNvSpPr>
          <p:nvPr>
            <p:ph idx="1"/>
          </p:nvPr>
        </p:nvSpPr>
        <p:spPr/>
        <p:txBody>
          <a:bodyPr>
            <a:noAutofit/>
          </a:bodyPr>
          <a:lstStyle/>
          <a:p>
            <a:r>
              <a:rPr lang="nb-NO" dirty="0">
                <a:latin typeface="Cavolini" panose="03000502040302020204" pitchFamily="66" charset="0"/>
                <a:cs typeface="Cavolini" panose="03000502040302020204" pitchFamily="66" charset="0"/>
              </a:rPr>
              <a:t>Velg et av yrkene i filmen:</a:t>
            </a:r>
          </a:p>
          <a:p>
            <a:pPr lvl="1"/>
            <a:r>
              <a:rPr lang="nb-NO" dirty="0">
                <a:latin typeface="Cavolini" panose="03000502040302020204" pitchFamily="66" charset="0"/>
                <a:cs typeface="Cavolini" panose="03000502040302020204" pitchFamily="66" charset="0"/>
              </a:rPr>
              <a:t>Helsearbeider</a:t>
            </a:r>
          </a:p>
          <a:p>
            <a:pPr lvl="1"/>
            <a:r>
              <a:rPr lang="nb-NO" dirty="0">
                <a:latin typeface="Cavolini" panose="03000502040302020204" pitchFamily="66" charset="0"/>
                <a:cs typeface="Cavolini" panose="03000502040302020204" pitchFamily="66" charset="0"/>
              </a:rPr>
              <a:t>Tømrer</a:t>
            </a:r>
          </a:p>
          <a:p>
            <a:pPr lvl="1"/>
            <a:r>
              <a:rPr lang="nb-NO" dirty="0">
                <a:latin typeface="Cavolini" panose="03000502040302020204" pitchFamily="66" charset="0"/>
                <a:cs typeface="Cavolini" panose="03000502040302020204" pitchFamily="66" charset="0"/>
              </a:rPr>
              <a:t>Veterinær</a:t>
            </a:r>
          </a:p>
          <a:p>
            <a:pPr lvl="1"/>
            <a:r>
              <a:rPr lang="nb-NO" dirty="0">
                <a:latin typeface="Cavolini" panose="03000502040302020204" pitchFamily="66" charset="0"/>
                <a:cs typeface="Cavolini" panose="03000502040302020204" pitchFamily="66" charset="0"/>
              </a:rPr>
              <a:t>Ingeniør</a:t>
            </a:r>
          </a:p>
          <a:p>
            <a:pPr marL="457200" lvl="1" indent="0">
              <a:buNone/>
            </a:pPr>
            <a:endParaRPr lang="nb-NO" sz="2800" dirty="0">
              <a:latin typeface="Cavolini" panose="03000502040302020204" pitchFamily="66" charset="0"/>
              <a:cs typeface="Cavolini" panose="03000502040302020204" pitchFamily="66" charset="0"/>
            </a:endParaRPr>
          </a:p>
          <a:p>
            <a:r>
              <a:rPr lang="nb-NO" dirty="0">
                <a:latin typeface="Cavolini" panose="03000502040302020204" pitchFamily="66" charset="0"/>
                <a:cs typeface="Cavolini" panose="03000502040302020204" pitchFamily="66" charset="0"/>
              </a:rPr>
              <a:t>Hva må dere ha lært for å utføre yrket på en god måte?</a:t>
            </a:r>
          </a:p>
          <a:p>
            <a:endParaRPr lang="nb-NO" sz="2200" dirty="0">
              <a:latin typeface="Cavolini" panose="03000502040302020204" pitchFamily="66" charset="0"/>
              <a:cs typeface="Cavolini" panose="03000502040302020204" pitchFamily="66" charset="0"/>
            </a:endParaRPr>
          </a:p>
          <a:p>
            <a:endParaRPr lang="nb-NO" sz="2200" dirty="0">
              <a:latin typeface="Cavolini" panose="03000502040302020204" pitchFamily="66" charset="0"/>
              <a:cs typeface="Cavolini" panose="03000502040302020204" pitchFamily="66" charset="0"/>
            </a:endParaRPr>
          </a:p>
        </p:txBody>
      </p:sp>
      <p:pic>
        <p:nvPicPr>
          <p:cNvPr id="2" name="Bilde 1">
            <a:extLst>
              <a:ext uri="{FF2B5EF4-FFF2-40B4-BE49-F238E27FC236}">
                <a16:creationId xmlns:a16="http://schemas.microsoft.com/office/drawing/2014/main" id="{5722718A-F7DF-4075-A7F4-C5E81C44FF6C}"/>
              </a:ext>
            </a:extLst>
          </p:cNvPr>
          <p:cNvPicPr>
            <a:picLocks noChangeAspect="1"/>
          </p:cNvPicPr>
          <p:nvPr/>
        </p:nvPicPr>
        <p:blipFill>
          <a:blip r:embed="rId3"/>
          <a:stretch>
            <a:fillRect/>
          </a:stretch>
        </p:blipFill>
        <p:spPr>
          <a:xfrm>
            <a:off x="10850836" y="5700580"/>
            <a:ext cx="1005927" cy="932769"/>
          </a:xfrm>
          <a:prstGeom prst="rect">
            <a:avLst/>
          </a:prstGeom>
        </p:spPr>
      </p:pic>
      <p:pic>
        <p:nvPicPr>
          <p:cNvPr id="3" name="Bilde 2">
            <a:hlinkClick r:id="rId4"/>
            <a:extLst>
              <a:ext uri="{FF2B5EF4-FFF2-40B4-BE49-F238E27FC236}">
                <a16:creationId xmlns:a16="http://schemas.microsoft.com/office/drawing/2014/main" id="{FF6EBCA5-56F1-4ECA-A4F1-DC197FF274BE}"/>
              </a:ext>
            </a:extLst>
          </p:cNvPr>
          <p:cNvPicPr>
            <a:picLocks noChangeAspect="1"/>
          </p:cNvPicPr>
          <p:nvPr/>
        </p:nvPicPr>
        <p:blipFill>
          <a:blip r:embed="rId5"/>
          <a:stretch>
            <a:fillRect/>
          </a:stretch>
        </p:blipFill>
        <p:spPr>
          <a:xfrm>
            <a:off x="6992207" y="374661"/>
            <a:ext cx="4231604" cy="3429000"/>
          </a:xfrm>
          <a:prstGeom prst="rect">
            <a:avLst/>
          </a:prstGeom>
        </p:spPr>
      </p:pic>
    </p:spTree>
    <p:extLst>
      <p:ext uri="{BB962C8B-B14F-4D97-AF65-F5344CB8AC3E}">
        <p14:creationId xmlns:p14="http://schemas.microsoft.com/office/powerpoint/2010/main" val="3365956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Sylinder 4">
            <a:extLst>
              <a:ext uri="{FF2B5EF4-FFF2-40B4-BE49-F238E27FC236}">
                <a16:creationId xmlns:a16="http://schemas.microsoft.com/office/drawing/2014/main" id="{FC27C734-303B-4E09-A3DD-C5BD29A87357}"/>
              </a:ext>
            </a:extLst>
          </p:cNvPr>
          <p:cNvSpPr txBox="1"/>
          <p:nvPr/>
        </p:nvSpPr>
        <p:spPr>
          <a:xfrm>
            <a:off x="0" y="6356350"/>
            <a:ext cx="3413391" cy="276999"/>
          </a:xfrm>
          <a:prstGeom prst="rect">
            <a:avLst/>
          </a:prstGeom>
          <a:noFill/>
        </p:spPr>
        <p:txBody>
          <a:bodyPr wrap="square" rtlCol="0">
            <a:spAutoFit/>
          </a:bodyPr>
          <a:lstStyle/>
          <a:p>
            <a:r>
              <a:rPr lang="nb-NO" sz="1200" dirty="0">
                <a:solidFill>
                  <a:schemeClr val="accent1">
                    <a:lumMod val="75000"/>
                  </a:schemeClr>
                </a:solidFill>
                <a:latin typeface="Cavolini" panose="03000502040302020204" pitchFamily="66" charset="0"/>
                <a:cs typeface="Cavolini" panose="03000502040302020204" pitchFamily="66" charset="0"/>
              </a:rPr>
              <a:t>©Læringsmiljøsenteret</a:t>
            </a:r>
          </a:p>
        </p:txBody>
      </p:sp>
      <p:sp>
        <p:nvSpPr>
          <p:cNvPr id="9" name="Tittel 8">
            <a:extLst>
              <a:ext uri="{FF2B5EF4-FFF2-40B4-BE49-F238E27FC236}">
                <a16:creationId xmlns:a16="http://schemas.microsoft.com/office/drawing/2014/main" id="{641FCC0E-ADD2-49BC-9423-85DC1C15FAE9}"/>
              </a:ext>
            </a:extLst>
          </p:cNvPr>
          <p:cNvSpPr>
            <a:spLocks noGrp="1"/>
          </p:cNvSpPr>
          <p:nvPr>
            <p:ph type="title"/>
          </p:nvPr>
        </p:nvSpPr>
        <p:spPr/>
        <p:txBody>
          <a:bodyPr/>
          <a:lstStyle/>
          <a:p>
            <a:r>
              <a:rPr lang="nb-NO" dirty="0">
                <a:latin typeface="Cavolini" panose="03000502040302020204" pitchFamily="66" charset="0"/>
                <a:cs typeface="Cavolini" panose="03000502040302020204" pitchFamily="66" charset="0"/>
              </a:rPr>
              <a:t>Den franske revolusjonen</a:t>
            </a:r>
          </a:p>
        </p:txBody>
      </p:sp>
      <p:sp>
        <p:nvSpPr>
          <p:cNvPr id="11" name="TekstSylinder 10">
            <a:extLst>
              <a:ext uri="{FF2B5EF4-FFF2-40B4-BE49-F238E27FC236}">
                <a16:creationId xmlns:a16="http://schemas.microsoft.com/office/drawing/2014/main" id="{1D684FFA-2ACA-4626-8918-EEE0ABABA603}"/>
              </a:ext>
            </a:extLst>
          </p:cNvPr>
          <p:cNvSpPr txBox="1"/>
          <p:nvPr/>
        </p:nvSpPr>
        <p:spPr>
          <a:xfrm>
            <a:off x="838200" y="1558166"/>
            <a:ext cx="9906000" cy="4801314"/>
          </a:xfrm>
          <a:prstGeom prst="rect">
            <a:avLst/>
          </a:prstGeom>
          <a:noFill/>
        </p:spPr>
        <p:txBody>
          <a:bodyPr wrap="square">
            <a:spAutoFit/>
          </a:bodyPr>
          <a:lstStyle/>
          <a:p>
            <a:r>
              <a:rPr lang="nb-NO" i="1" dirty="0">
                <a:solidFill>
                  <a:srgbClr val="000000"/>
                </a:solidFill>
                <a:latin typeface="Cavolini" panose="03000502040302020204" pitchFamily="66" charset="0"/>
                <a:cs typeface="Cavolini" panose="03000502040302020204" pitchFamily="66" charset="0"/>
              </a:rPr>
              <a:t>En iskald januarmorgen i 1793 ble kong Ludvig 16. av Frankrike ført bort fra hjemmet sitt. Han var dømt til døden ved halshugging. Folk jublet.</a:t>
            </a:r>
          </a:p>
          <a:p>
            <a:r>
              <a:rPr lang="nb-NO" i="1" dirty="0">
                <a:solidFill>
                  <a:srgbClr val="000000"/>
                </a:solidFill>
                <a:latin typeface="Cavolini" panose="03000502040302020204" pitchFamily="66" charset="0"/>
                <a:cs typeface="Cavolini" panose="03000502040302020204" pitchFamily="66" charset="0"/>
              </a:rPr>
              <a:t> I løpet av noen år var forholdene i Frankrike snudd på hodet. </a:t>
            </a:r>
          </a:p>
          <a:p>
            <a:endParaRPr lang="nb-NO" i="1" dirty="0">
              <a:solidFill>
                <a:srgbClr val="000000"/>
              </a:solidFill>
              <a:latin typeface="Cavolini" panose="03000502040302020204" pitchFamily="66" charset="0"/>
              <a:cs typeface="Cavolini" panose="03000502040302020204" pitchFamily="66" charset="0"/>
            </a:endParaRPr>
          </a:p>
          <a:p>
            <a:r>
              <a:rPr lang="nb-NO" i="1" dirty="0">
                <a:solidFill>
                  <a:srgbClr val="000000"/>
                </a:solidFill>
                <a:latin typeface="Cavolini" panose="03000502040302020204" pitchFamily="66" charset="0"/>
                <a:cs typeface="Cavolini" panose="03000502040302020204" pitchFamily="66" charset="0"/>
              </a:rPr>
              <a:t>Før revolusjonen ble det franske samfunnet kalt et stendersamfunn. Det var delt inn i stender der noen få var privilegert, mens de fleste måtte arbeide og hadde mange plikter. Folket trodde kongen var utvalgt av Gud, og hvis de gjorde som Gud ville, fikk de lønn i himmelen. </a:t>
            </a:r>
          </a:p>
          <a:p>
            <a:endParaRPr lang="nb-NO" i="1" dirty="0">
              <a:solidFill>
                <a:srgbClr val="000000"/>
              </a:solidFill>
              <a:latin typeface="Cavolini" panose="03000502040302020204" pitchFamily="66" charset="0"/>
              <a:cs typeface="Cavolini" panose="03000502040302020204" pitchFamily="66" charset="0"/>
            </a:endParaRPr>
          </a:p>
          <a:p>
            <a:r>
              <a:rPr lang="nb-NO" i="1" dirty="0">
                <a:solidFill>
                  <a:srgbClr val="000000"/>
                </a:solidFill>
                <a:latin typeface="Cavolini" panose="03000502040302020204" pitchFamily="66" charset="0"/>
                <a:cs typeface="Cavolini" panose="03000502040302020204" pitchFamily="66" charset="0"/>
              </a:rPr>
              <a:t>Opplysningsfilosofene stilte spørsmål ved hvordan samfunnet skulle styres, og nektet for at kongen var utpekt av Gud til å styre. De hevdet at menneskene har rett til liv, frihet og eiendom. Adelsmannen Montesquieu mente at det var viktig å beskytte befolkningens rettigheter, og at ingen enkeltperson, som kongen, skulle ha all makt. Han mente makten skulle deles i tre. Den lovgivende (nasjonalforsamlingen), den utøvende (regjering og kongen) og den dømmende makt (domstolene). Slike tanker inspirerte folket.</a:t>
            </a:r>
          </a:p>
        </p:txBody>
      </p:sp>
      <p:pic>
        <p:nvPicPr>
          <p:cNvPr id="2" name="Bilde 1">
            <a:extLst>
              <a:ext uri="{FF2B5EF4-FFF2-40B4-BE49-F238E27FC236}">
                <a16:creationId xmlns:a16="http://schemas.microsoft.com/office/drawing/2014/main" id="{58DDEDD6-7394-4951-87C8-C1533F02FB0B}"/>
              </a:ext>
            </a:extLst>
          </p:cNvPr>
          <p:cNvPicPr>
            <a:picLocks noChangeAspect="1"/>
          </p:cNvPicPr>
          <p:nvPr/>
        </p:nvPicPr>
        <p:blipFill>
          <a:blip r:embed="rId3"/>
          <a:stretch>
            <a:fillRect/>
          </a:stretch>
        </p:blipFill>
        <p:spPr>
          <a:xfrm>
            <a:off x="10850836" y="5700580"/>
            <a:ext cx="1005927" cy="932769"/>
          </a:xfrm>
          <a:prstGeom prst="rect">
            <a:avLst/>
          </a:prstGeom>
        </p:spPr>
      </p:pic>
    </p:spTree>
    <p:extLst>
      <p:ext uri="{BB962C8B-B14F-4D97-AF65-F5344CB8AC3E}">
        <p14:creationId xmlns:p14="http://schemas.microsoft.com/office/powerpoint/2010/main" val="2457440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Sylinder 4">
            <a:extLst>
              <a:ext uri="{FF2B5EF4-FFF2-40B4-BE49-F238E27FC236}">
                <a16:creationId xmlns:a16="http://schemas.microsoft.com/office/drawing/2014/main" id="{FC27C734-303B-4E09-A3DD-C5BD29A87357}"/>
              </a:ext>
            </a:extLst>
          </p:cNvPr>
          <p:cNvSpPr txBox="1"/>
          <p:nvPr/>
        </p:nvSpPr>
        <p:spPr>
          <a:xfrm>
            <a:off x="0" y="6356350"/>
            <a:ext cx="3413391" cy="276999"/>
          </a:xfrm>
          <a:prstGeom prst="rect">
            <a:avLst/>
          </a:prstGeom>
          <a:noFill/>
        </p:spPr>
        <p:txBody>
          <a:bodyPr wrap="square" rtlCol="0">
            <a:spAutoFit/>
          </a:bodyPr>
          <a:lstStyle/>
          <a:p>
            <a:r>
              <a:rPr lang="nb-NO" sz="1200" dirty="0">
                <a:solidFill>
                  <a:schemeClr val="accent1">
                    <a:lumMod val="75000"/>
                  </a:schemeClr>
                </a:solidFill>
                <a:latin typeface="Cavolini" panose="03000502040302020204" pitchFamily="66" charset="0"/>
                <a:cs typeface="Cavolini" panose="03000502040302020204" pitchFamily="66" charset="0"/>
              </a:rPr>
              <a:t>©Læringsmiljøsenteret</a:t>
            </a:r>
          </a:p>
        </p:txBody>
      </p:sp>
      <p:sp>
        <p:nvSpPr>
          <p:cNvPr id="9" name="Tittel 8">
            <a:extLst>
              <a:ext uri="{FF2B5EF4-FFF2-40B4-BE49-F238E27FC236}">
                <a16:creationId xmlns:a16="http://schemas.microsoft.com/office/drawing/2014/main" id="{641FCC0E-ADD2-49BC-9423-85DC1C15FAE9}"/>
              </a:ext>
            </a:extLst>
          </p:cNvPr>
          <p:cNvSpPr>
            <a:spLocks noGrp="1"/>
          </p:cNvSpPr>
          <p:nvPr>
            <p:ph type="title"/>
          </p:nvPr>
        </p:nvSpPr>
        <p:spPr/>
        <p:txBody>
          <a:bodyPr/>
          <a:lstStyle/>
          <a:p>
            <a:r>
              <a:rPr lang="nb-NO" dirty="0">
                <a:latin typeface="Cavolini" panose="03000502040302020204" pitchFamily="66" charset="0"/>
                <a:cs typeface="Cavolini" panose="03000502040302020204" pitchFamily="66" charset="0"/>
              </a:rPr>
              <a:t>Den franske revolusjonen</a:t>
            </a:r>
          </a:p>
        </p:txBody>
      </p:sp>
      <p:sp>
        <p:nvSpPr>
          <p:cNvPr id="3" name="Plassholder for innhold 2">
            <a:extLst>
              <a:ext uri="{FF2B5EF4-FFF2-40B4-BE49-F238E27FC236}">
                <a16:creationId xmlns:a16="http://schemas.microsoft.com/office/drawing/2014/main" id="{9E4F485B-6552-443C-87A7-4685ED610D86}"/>
              </a:ext>
            </a:extLst>
          </p:cNvPr>
          <p:cNvSpPr>
            <a:spLocks noGrp="1"/>
          </p:cNvSpPr>
          <p:nvPr>
            <p:ph idx="1"/>
          </p:nvPr>
        </p:nvSpPr>
        <p:spPr/>
        <p:txBody>
          <a:bodyPr>
            <a:normAutofit fontScale="92500" lnSpcReduction="10000"/>
          </a:bodyPr>
          <a:lstStyle/>
          <a:p>
            <a:pPr marL="285750" indent="-285750">
              <a:buFont typeface="Arial" panose="020B0604020202020204" pitchFamily="34" charset="0"/>
              <a:buChar char="•"/>
            </a:pPr>
            <a:r>
              <a:rPr lang="nb-NO" sz="2800" dirty="0">
                <a:latin typeface="Cavolini" panose="03000502040302020204" pitchFamily="66" charset="0"/>
                <a:cs typeface="Cavolini" panose="03000502040302020204" pitchFamily="66" charset="0"/>
              </a:rPr>
              <a:t>Hvilken nytte har jeg av dette, og hvordan kan jeg bruke det i eget liv?</a:t>
            </a:r>
          </a:p>
          <a:p>
            <a:pPr marL="285750" indent="-285750">
              <a:buFont typeface="Arial" panose="020B0604020202020204" pitchFamily="34" charset="0"/>
              <a:buChar char="•"/>
            </a:pPr>
            <a:endParaRPr lang="nb-NO" sz="2800" dirty="0">
              <a:latin typeface="Cavolini" panose="03000502040302020204" pitchFamily="66" charset="0"/>
              <a:cs typeface="Cavolini" panose="03000502040302020204" pitchFamily="66" charset="0"/>
            </a:endParaRPr>
          </a:p>
          <a:p>
            <a:pPr marL="285750" indent="-285750">
              <a:buFont typeface="Arial" panose="020B0604020202020204" pitchFamily="34" charset="0"/>
              <a:buChar char="•"/>
            </a:pPr>
            <a:r>
              <a:rPr lang="nb-NO" sz="2800" dirty="0">
                <a:latin typeface="Cavolini" panose="03000502040302020204" pitchFamily="66" charset="0"/>
                <a:cs typeface="Cavolini" panose="03000502040302020204" pitchFamily="66" charset="0"/>
              </a:rPr>
              <a:t>Hvilken sammenheng er det mellom dette og det jeg synes er viktig, eller interesserer meg for?</a:t>
            </a:r>
          </a:p>
          <a:p>
            <a:pPr marL="285750" indent="-285750">
              <a:buFont typeface="Arial" panose="020B0604020202020204" pitchFamily="34" charset="0"/>
              <a:buChar char="•"/>
            </a:pPr>
            <a:endParaRPr lang="nb-NO" sz="2800" dirty="0">
              <a:latin typeface="Cavolini" panose="03000502040302020204" pitchFamily="66" charset="0"/>
              <a:cs typeface="Cavolini" panose="03000502040302020204" pitchFamily="66" charset="0"/>
            </a:endParaRPr>
          </a:p>
          <a:p>
            <a:pPr marL="285750" indent="-285750">
              <a:buFont typeface="Arial" panose="020B0604020202020204" pitchFamily="34" charset="0"/>
              <a:buChar char="•"/>
            </a:pPr>
            <a:r>
              <a:rPr lang="nb-NO" sz="2800" dirty="0">
                <a:latin typeface="Cavolini" panose="03000502040302020204" pitchFamily="66" charset="0"/>
                <a:cs typeface="Cavolini" panose="03000502040302020204" pitchFamily="66" charset="0"/>
              </a:rPr>
              <a:t>I hvilket (fremtidig) yrke kan denne kunnskapen være nyttig?</a:t>
            </a:r>
          </a:p>
          <a:p>
            <a:pPr marL="285750" indent="-285750">
              <a:buFont typeface="Arial" panose="020B0604020202020204" pitchFamily="34" charset="0"/>
              <a:buChar char="•"/>
            </a:pPr>
            <a:endParaRPr lang="nb-NO" sz="2800" dirty="0">
              <a:latin typeface="Cavolini" panose="03000502040302020204" pitchFamily="66" charset="0"/>
              <a:cs typeface="Cavolini" panose="03000502040302020204" pitchFamily="66" charset="0"/>
            </a:endParaRPr>
          </a:p>
          <a:p>
            <a:pPr marL="285750" indent="-285750">
              <a:buFont typeface="Arial" panose="020B0604020202020204" pitchFamily="34" charset="0"/>
              <a:buChar char="•"/>
            </a:pPr>
            <a:r>
              <a:rPr lang="nb-NO" sz="2800" dirty="0">
                <a:latin typeface="Cavolini" panose="03000502040302020204" pitchFamily="66" charset="0"/>
                <a:cs typeface="Cavolini" panose="03000502040302020204" pitchFamily="66" charset="0"/>
              </a:rPr>
              <a:t>Hvordan har det fremtidige yrket mitt betydning for andre mennesker?</a:t>
            </a:r>
          </a:p>
          <a:p>
            <a:endParaRPr lang="nb-NO" dirty="0"/>
          </a:p>
        </p:txBody>
      </p:sp>
      <p:pic>
        <p:nvPicPr>
          <p:cNvPr id="2" name="Bilde 1">
            <a:extLst>
              <a:ext uri="{FF2B5EF4-FFF2-40B4-BE49-F238E27FC236}">
                <a16:creationId xmlns:a16="http://schemas.microsoft.com/office/drawing/2014/main" id="{BDFF2AC7-F92B-4A7C-9F6B-3FF19DF460D3}"/>
              </a:ext>
            </a:extLst>
          </p:cNvPr>
          <p:cNvPicPr>
            <a:picLocks noChangeAspect="1"/>
          </p:cNvPicPr>
          <p:nvPr/>
        </p:nvPicPr>
        <p:blipFill>
          <a:blip r:embed="rId3"/>
          <a:stretch>
            <a:fillRect/>
          </a:stretch>
        </p:blipFill>
        <p:spPr>
          <a:xfrm>
            <a:off x="10850836" y="5700580"/>
            <a:ext cx="1005927" cy="932769"/>
          </a:xfrm>
          <a:prstGeom prst="rect">
            <a:avLst/>
          </a:prstGeom>
        </p:spPr>
      </p:pic>
    </p:spTree>
    <p:extLst>
      <p:ext uri="{BB962C8B-B14F-4D97-AF65-F5344CB8AC3E}">
        <p14:creationId xmlns:p14="http://schemas.microsoft.com/office/powerpoint/2010/main" val="926301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Sylinder 4">
            <a:extLst>
              <a:ext uri="{FF2B5EF4-FFF2-40B4-BE49-F238E27FC236}">
                <a16:creationId xmlns:a16="http://schemas.microsoft.com/office/drawing/2014/main" id="{FC27C734-303B-4E09-A3DD-C5BD29A87357}"/>
              </a:ext>
            </a:extLst>
          </p:cNvPr>
          <p:cNvSpPr txBox="1"/>
          <p:nvPr/>
        </p:nvSpPr>
        <p:spPr>
          <a:xfrm>
            <a:off x="0" y="6356350"/>
            <a:ext cx="3413391" cy="276999"/>
          </a:xfrm>
          <a:prstGeom prst="rect">
            <a:avLst/>
          </a:prstGeom>
          <a:noFill/>
        </p:spPr>
        <p:txBody>
          <a:bodyPr wrap="square" rtlCol="0">
            <a:spAutoFit/>
          </a:bodyPr>
          <a:lstStyle/>
          <a:p>
            <a:r>
              <a:rPr lang="nb-NO" sz="1200" dirty="0">
                <a:solidFill>
                  <a:schemeClr val="accent1">
                    <a:lumMod val="75000"/>
                  </a:schemeClr>
                </a:solidFill>
                <a:latin typeface="Cavolini" panose="03000502040302020204" pitchFamily="66" charset="0"/>
                <a:cs typeface="Cavolini" panose="03000502040302020204" pitchFamily="66" charset="0"/>
              </a:rPr>
              <a:t>©Læringsmiljøsenteret</a:t>
            </a:r>
          </a:p>
        </p:txBody>
      </p:sp>
      <p:sp>
        <p:nvSpPr>
          <p:cNvPr id="9" name="Tittel 8">
            <a:extLst>
              <a:ext uri="{FF2B5EF4-FFF2-40B4-BE49-F238E27FC236}">
                <a16:creationId xmlns:a16="http://schemas.microsoft.com/office/drawing/2014/main" id="{641FCC0E-ADD2-49BC-9423-85DC1C15FAE9}"/>
              </a:ext>
            </a:extLst>
          </p:cNvPr>
          <p:cNvSpPr>
            <a:spLocks noGrp="1"/>
          </p:cNvSpPr>
          <p:nvPr>
            <p:ph type="title"/>
          </p:nvPr>
        </p:nvSpPr>
        <p:spPr/>
        <p:txBody>
          <a:bodyPr>
            <a:normAutofit/>
          </a:bodyPr>
          <a:lstStyle/>
          <a:p>
            <a:pPr algn="ctr"/>
            <a:r>
              <a:rPr lang="nb-NO" dirty="0">
                <a:latin typeface="Cavolini" panose="03000502040302020204" pitchFamily="66" charset="0"/>
                <a:cs typeface="Cavolini" panose="03000502040302020204" pitchFamily="66" charset="0"/>
              </a:rPr>
              <a:t>PUSTEPAUSE </a:t>
            </a:r>
            <a:br>
              <a:rPr lang="nb-NO" dirty="0"/>
            </a:br>
            <a:endParaRPr lang="nb-NO" dirty="0"/>
          </a:p>
        </p:txBody>
      </p:sp>
      <p:pic>
        <p:nvPicPr>
          <p:cNvPr id="8" name="Bilde 7">
            <a:hlinkClick r:id="rId3"/>
            <a:extLst>
              <a:ext uri="{FF2B5EF4-FFF2-40B4-BE49-F238E27FC236}">
                <a16:creationId xmlns:a16="http://schemas.microsoft.com/office/drawing/2014/main" id="{DF07E0F9-CE71-47D3-9ABD-6C100C607A43}"/>
              </a:ext>
            </a:extLst>
          </p:cNvPr>
          <p:cNvPicPr>
            <a:picLocks noChangeAspect="1"/>
          </p:cNvPicPr>
          <p:nvPr/>
        </p:nvPicPr>
        <p:blipFill>
          <a:blip r:embed="rId4"/>
          <a:stretch>
            <a:fillRect/>
          </a:stretch>
        </p:blipFill>
        <p:spPr>
          <a:xfrm>
            <a:off x="4378545" y="1363623"/>
            <a:ext cx="3434909" cy="4637127"/>
          </a:xfrm>
          <a:prstGeom prst="rect">
            <a:avLst/>
          </a:prstGeom>
        </p:spPr>
      </p:pic>
      <p:pic>
        <p:nvPicPr>
          <p:cNvPr id="2" name="Bilde 1">
            <a:extLst>
              <a:ext uri="{FF2B5EF4-FFF2-40B4-BE49-F238E27FC236}">
                <a16:creationId xmlns:a16="http://schemas.microsoft.com/office/drawing/2014/main" id="{E088895C-FA39-41EC-BD67-F67402ACD944}"/>
              </a:ext>
            </a:extLst>
          </p:cNvPr>
          <p:cNvPicPr>
            <a:picLocks noChangeAspect="1"/>
          </p:cNvPicPr>
          <p:nvPr/>
        </p:nvPicPr>
        <p:blipFill>
          <a:blip r:embed="rId5"/>
          <a:stretch>
            <a:fillRect/>
          </a:stretch>
        </p:blipFill>
        <p:spPr>
          <a:xfrm>
            <a:off x="10850835" y="5700580"/>
            <a:ext cx="1005927" cy="932769"/>
          </a:xfrm>
          <a:prstGeom prst="rect">
            <a:avLst/>
          </a:prstGeom>
        </p:spPr>
      </p:pic>
    </p:spTree>
    <p:extLst>
      <p:ext uri="{BB962C8B-B14F-4D97-AF65-F5344CB8AC3E}">
        <p14:creationId xmlns:p14="http://schemas.microsoft.com/office/powerpoint/2010/main" val="2131617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Sylinder 4">
            <a:extLst>
              <a:ext uri="{FF2B5EF4-FFF2-40B4-BE49-F238E27FC236}">
                <a16:creationId xmlns:a16="http://schemas.microsoft.com/office/drawing/2014/main" id="{FC27C734-303B-4E09-A3DD-C5BD29A87357}"/>
              </a:ext>
            </a:extLst>
          </p:cNvPr>
          <p:cNvSpPr txBox="1"/>
          <p:nvPr/>
        </p:nvSpPr>
        <p:spPr>
          <a:xfrm>
            <a:off x="0" y="6356350"/>
            <a:ext cx="3413391" cy="276999"/>
          </a:xfrm>
          <a:prstGeom prst="rect">
            <a:avLst/>
          </a:prstGeom>
          <a:noFill/>
        </p:spPr>
        <p:txBody>
          <a:bodyPr wrap="square" rtlCol="0">
            <a:spAutoFit/>
          </a:bodyPr>
          <a:lstStyle/>
          <a:p>
            <a:r>
              <a:rPr lang="nb-NO" sz="1200" dirty="0">
                <a:solidFill>
                  <a:schemeClr val="accent1">
                    <a:lumMod val="75000"/>
                  </a:schemeClr>
                </a:solidFill>
                <a:latin typeface="Cavolini" panose="03000502040302020204" pitchFamily="66" charset="0"/>
                <a:cs typeface="Cavolini" panose="03000502040302020204" pitchFamily="66" charset="0"/>
              </a:rPr>
              <a:t>©Læringsmiljøsenteret</a:t>
            </a:r>
          </a:p>
        </p:txBody>
      </p:sp>
      <p:sp>
        <p:nvSpPr>
          <p:cNvPr id="9" name="Tittel 8">
            <a:extLst>
              <a:ext uri="{FF2B5EF4-FFF2-40B4-BE49-F238E27FC236}">
                <a16:creationId xmlns:a16="http://schemas.microsoft.com/office/drawing/2014/main" id="{641FCC0E-ADD2-49BC-9423-85DC1C15FAE9}"/>
              </a:ext>
            </a:extLst>
          </p:cNvPr>
          <p:cNvSpPr>
            <a:spLocks noGrp="1"/>
          </p:cNvSpPr>
          <p:nvPr>
            <p:ph type="title"/>
          </p:nvPr>
        </p:nvSpPr>
        <p:spPr/>
        <p:txBody>
          <a:bodyPr/>
          <a:lstStyle/>
          <a:p>
            <a:r>
              <a:rPr lang="nb-NO" dirty="0">
                <a:latin typeface="Cavolini" panose="03000502040302020204" pitchFamily="66" charset="0"/>
                <a:cs typeface="Cavolini" panose="03000502040302020204" pitchFamily="66" charset="0"/>
              </a:rPr>
              <a:t>Til neste gang</a:t>
            </a:r>
          </a:p>
        </p:txBody>
      </p:sp>
      <p:sp>
        <p:nvSpPr>
          <p:cNvPr id="10" name="Plassholder for innhold 9">
            <a:extLst>
              <a:ext uri="{FF2B5EF4-FFF2-40B4-BE49-F238E27FC236}">
                <a16:creationId xmlns:a16="http://schemas.microsoft.com/office/drawing/2014/main" id="{A3570409-2C9F-4579-93F4-F4891F9AB4F2}"/>
              </a:ext>
            </a:extLst>
          </p:cNvPr>
          <p:cNvSpPr>
            <a:spLocks noGrp="1"/>
          </p:cNvSpPr>
          <p:nvPr>
            <p:ph idx="1"/>
          </p:nvPr>
        </p:nvSpPr>
        <p:spPr/>
        <p:txBody>
          <a:bodyPr>
            <a:normAutofit/>
          </a:bodyPr>
          <a:lstStyle/>
          <a:p>
            <a:r>
              <a:rPr lang="nb-NO" sz="2200" dirty="0">
                <a:latin typeface="Cavolini" panose="03000502040302020204" pitchFamily="66" charset="0"/>
                <a:cs typeface="Cavolini" panose="03000502040302020204" pitchFamily="66" charset="0"/>
              </a:rPr>
              <a:t>Tenk gjennom</a:t>
            </a:r>
          </a:p>
          <a:p>
            <a:pPr lvl="1"/>
            <a:endParaRPr lang="nb-NO" sz="1800" dirty="0">
              <a:latin typeface="Cavolini" panose="03000502040302020204" pitchFamily="66" charset="0"/>
              <a:cs typeface="Cavolini" panose="03000502040302020204" pitchFamily="66" charset="0"/>
            </a:endParaRPr>
          </a:p>
          <a:p>
            <a:pPr lvl="1"/>
            <a:r>
              <a:rPr lang="nb-NO" sz="1800" dirty="0">
                <a:latin typeface="Cavolini" panose="03000502040302020204" pitchFamily="66" charset="0"/>
                <a:cs typeface="Cavolini" panose="03000502040302020204" pitchFamily="66" charset="0"/>
              </a:rPr>
              <a:t>Hva mener du er nytteverdien av faget?</a:t>
            </a:r>
          </a:p>
          <a:p>
            <a:pPr lvl="1"/>
            <a:endParaRPr lang="nb-NO" sz="1800" dirty="0">
              <a:latin typeface="Cavolini" panose="03000502040302020204" pitchFamily="66" charset="0"/>
              <a:cs typeface="Cavolini" panose="03000502040302020204" pitchFamily="66" charset="0"/>
            </a:endParaRPr>
          </a:p>
          <a:p>
            <a:pPr lvl="1"/>
            <a:r>
              <a:rPr lang="nb-NO" sz="1800" dirty="0">
                <a:latin typeface="Cavolini" panose="03000502040302020204" pitchFamily="66" charset="0"/>
                <a:cs typeface="Cavolini" panose="03000502040302020204" pitchFamily="66" charset="0"/>
              </a:rPr>
              <a:t>Hvordan kan du få bruk for det i eget liv?</a:t>
            </a:r>
          </a:p>
          <a:p>
            <a:pPr lvl="1"/>
            <a:endParaRPr lang="nb-NO" sz="1800" dirty="0">
              <a:latin typeface="Cavolini" panose="03000502040302020204" pitchFamily="66" charset="0"/>
              <a:cs typeface="Cavolini" panose="03000502040302020204" pitchFamily="66" charset="0"/>
            </a:endParaRPr>
          </a:p>
          <a:p>
            <a:pPr lvl="1"/>
            <a:r>
              <a:rPr lang="nb-NO" sz="1800" dirty="0">
                <a:latin typeface="Cavolini" panose="03000502040302020204" pitchFamily="66" charset="0"/>
                <a:cs typeface="Cavolini" panose="03000502040302020204" pitchFamily="66" charset="0"/>
              </a:rPr>
              <a:t>Er det noe du interesserer deg for? Hvorfor?</a:t>
            </a:r>
          </a:p>
          <a:p>
            <a:pPr lvl="1"/>
            <a:endParaRPr lang="nb-NO" sz="1800" dirty="0">
              <a:latin typeface="Cavolini" panose="03000502040302020204" pitchFamily="66" charset="0"/>
              <a:cs typeface="Cavolini" panose="03000502040302020204" pitchFamily="66" charset="0"/>
            </a:endParaRPr>
          </a:p>
          <a:p>
            <a:pPr lvl="1"/>
            <a:r>
              <a:rPr lang="nb-NO" sz="1800" dirty="0">
                <a:latin typeface="Cavolini" panose="03000502040302020204" pitchFamily="66" charset="0"/>
                <a:cs typeface="Cavolini" panose="03000502040302020204" pitchFamily="66" charset="0"/>
              </a:rPr>
              <a:t>Kan kunnskapen være til nytte for andre enn deg selv? På hvilken måte?</a:t>
            </a:r>
          </a:p>
          <a:p>
            <a:pPr marL="0" indent="0">
              <a:buNone/>
            </a:pPr>
            <a:endParaRPr lang="nb-NO" sz="2200" dirty="0">
              <a:latin typeface="Cavolini" panose="03000502040302020204" pitchFamily="66" charset="0"/>
              <a:cs typeface="Cavolini" panose="03000502040302020204" pitchFamily="66" charset="0"/>
            </a:endParaRPr>
          </a:p>
          <a:p>
            <a:endParaRPr lang="nb-NO" sz="2200" dirty="0">
              <a:latin typeface="Cavolini" panose="03000502040302020204" pitchFamily="66" charset="0"/>
              <a:cs typeface="Cavolini" panose="03000502040302020204" pitchFamily="66" charset="0"/>
            </a:endParaRPr>
          </a:p>
          <a:p>
            <a:endParaRPr lang="nb-NO" sz="2200" dirty="0">
              <a:latin typeface="Cavolini" panose="03000502040302020204" pitchFamily="66" charset="0"/>
              <a:cs typeface="Cavolini" panose="03000502040302020204" pitchFamily="66" charset="0"/>
            </a:endParaRPr>
          </a:p>
          <a:p>
            <a:endParaRPr lang="nb-NO" sz="2200" dirty="0">
              <a:latin typeface="Cavolini" panose="03000502040302020204" pitchFamily="66" charset="0"/>
              <a:cs typeface="Cavolini" panose="03000502040302020204" pitchFamily="66" charset="0"/>
            </a:endParaRPr>
          </a:p>
        </p:txBody>
      </p:sp>
      <p:pic>
        <p:nvPicPr>
          <p:cNvPr id="2" name="Bilde 1">
            <a:extLst>
              <a:ext uri="{FF2B5EF4-FFF2-40B4-BE49-F238E27FC236}">
                <a16:creationId xmlns:a16="http://schemas.microsoft.com/office/drawing/2014/main" id="{4A9E1672-848E-4A95-949F-6C27F7B48695}"/>
              </a:ext>
            </a:extLst>
          </p:cNvPr>
          <p:cNvPicPr>
            <a:picLocks noChangeAspect="1"/>
          </p:cNvPicPr>
          <p:nvPr/>
        </p:nvPicPr>
        <p:blipFill>
          <a:blip r:embed="rId3"/>
          <a:stretch>
            <a:fillRect/>
          </a:stretch>
        </p:blipFill>
        <p:spPr>
          <a:xfrm>
            <a:off x="10850836" y="5700580"/>
            <a:ext cx="1005927" cy="932769"/>
          </a:xfrm>
          <a:prstGeom prst="rect">
            <a:avLst/>
          </a:prstGeom>
        </p:spPr>
      </p:pic>
      <p:pic>
        <p:nvPicPr>
          <p:cNvPr id="3" name="Bilde 2">
            <a:extLst>
              <a:ext uri="{FF2B5EF4-FFF2-40B4-BE49-F238E27FC236}">
                <a16:creationId xmlns:a16="http://schemas.microsoft.com/office/drawing/2014/main" id="{1C1D79B4-EE5E-4ED6-BFE5-B302FD85FDCC}"/>
              </a:ext>
            </a:extLst>
          </p:cNvPr>
          <p:cNvPicPr>
            <a:picLocks noChangeAspect="1"/>
          </p:cNvPicPr>
          <p:nvPr/>
        </p:nvPicPr>
        <p:blipFill>
          <a:blip r:embed="rId4"/>
          <a:stretch>
            <a:fillRect/>
          </a:stretch>
        </p:blipFill>
        <p:spPr>
          <a:xfrm>
            <a:off x="10850836" y="365125"/>
            <a:ext cx="1048603" cy="1822862"/>
          </a:xfrm>
          <a:prstGeom prst="rect">
            <a:avLst/>
          </a:prstGeom>
        </p:spPr>
      </p:pic>
    </p:spTree>
    <p:extLst>
      <p:ext uri="{BB962C8B-B14F-4D97-AF65-F5344CB8AC3E}">
        <p14:creationId xmlns:p14="http://schemas.microsoft.com/office/powerpoint/2010/main" val="2345537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C9E960A-C56B-44C6-833E-C54AE7F69779}"/>
              </a:ext>
            </a:extLst>
          </p:cNvPr>
          <p:cNvSpPr>
            <a:spLocks noGrp="1"/>
          </p:cNvSpPr>
          <p:nvPr>
            <p:ph type="title"/>
          </p:nvPr>
        </p:nvSpPr>
        <p:spPr/>
        <p:txBody>
          <a:bodyPr/>
          <a:lstStyle/>
          <a:p>
            <a:r>
              <a:rPr lang="nb-NO" dirty="0">
                <a:latin typeface="Cavolini" panose="03000502040302020204" pitchFamily="66" charset="0"/>
                <a:cs typeface="Cavolini" panose="03000502040302020204" pitchFamily="66" charset="0"/>
              </a:rPr>
              <a:t>Til neste gang</a:t>
            </a:r>
            <a:endParaRPr lang="nb-NO" dirty="0"/>
          </a:p>
        </p:txBody>
      </p:sp>
      <p:sp>
        <p:nvSpPr>
          <p:cNvPr id="5" name="TekstSylinder 4">
            <a:extLst>
              <a:ext uri="{FF2B5EF4-FFF2-40B4-BE49-F238E27FC236}">
                <a16:creationId xmlns:a16="http://schemas.microsoft.com/office/drawing/2014/main" id="{FC27C734-303B-4E09-A3DD-C5BD29A87357}"/>
              </a:ext>
            </a:extLst>
          </p:cNvPr>
          <p:cNvSpPr txBox="1"/>
          <p:nvPr/>
        </p:nvSpPr>
        <p:spPr>
          <a:xfrm>
            <a:off x="0" y="6356350"/>
            <a:ext cx="3413391" cy="276999"/>
          </a:xfrm>
          <a:prstGeom prst="rect">
            <a:avLst/>
          </a:prstGeom>
          <a:noFill/>
        </p:spPr>
        <p:txBody>
          <a:bodyPr wrap="square" rtlCol="0">
            <a:spAutoFit/>
          </a:bodyPr>
          <a:lstStyle/>
          <a:p>
            <a:r>
              <a:rPr lang="nb-NO" sz="1200" dirty="0">
                <a:solidFill>
                  <a:schemeClr val="accent1">
                    <a:lumMod val="75000"/>
                  </a:schemeClr>
                </a:solidFill>
                <a:latin typeface="Cavolini" panose="03000502040302020204" pitchFamily="66" charset="0"/>
                <a:cs typeface="Cavolini" panose="03000502040302020204" pitchFamily="66" charset="0"/>
              </a:rPr>
              <a:t>©Læringsmiljøsenteret</a:t>
            </a:r>
          </a:p>
        </p:txBody>
      </p:sp>
      <p:sp>
        <p:nvSpPr>
          <p:cNvPr id="4" name="Plassholder for innhold 3">
            <a:extLst>
              <a:ext uri="{FF2B5EF4-FFF2-40B4-BE49-F238E27FC236}">
                <a16:creationId xmlns:a16="http://schemas.microsoft.com/office/drawing/2014/main" id="{3E42A497-8609-4FF0-888F-C4600F6B3962}"/>
              </a:ext>
            </a:extLst>
          </p:cNvPr>
          <p:cNvSpPr>
            <a:spLocks noGrp="1"/>
          </p:cNvSpPr>
          <p:nvPr>
            <p:ph idx="1"/>
          </p:nvPr>
        </p:nvSpPr>
        <p:spPr/>
        <p:txBody>
          <a:bodyPr>
            <a:normAutofit/>
          </a:bodyPr>
          <a:lstStyle/>
          <a:p>
            <a:r>
              <a:rPr lang="nb-NO" sz="2200" dirty="0">
                <a:latin typeface="Cavolini" panose="03000502040302020204" pitchFamily="66" charset="0"/>
                <a:cs typeface="Cavolini" panose="03000502040302020204" pitchFamily="66" charset="0"/>
              </a:rPr>
              <a:t>Prøv ut</a:t>
            </a:r>
          </a:p>
          <a:p>
            <a:pPr lvl="1"/>
            <a:endParaRPr lang="nb-NO" sz="1800" dirty="0">
              <a:latin typeface="Cavolini" panose="03000502040302020204" pitchFamily="66" charset="0"/>
              <a:cs typeface="Cavolini" panose="03000502040302020204" pitchFamily="66" charset="0"/>
            </a:endParaRPr>
          </a:p>
          <a:p>
            <a:pPr lvl="1"/>
            <a:r>
              <a:rPr lang="nb-NO" sz="1800" dirty="0">
                <a:latin typeface="Cavolini" panose="03000502040302020204" pitchFamily="66" charset="0"/>
                <a:cs typeface="Cavolini" panose="03000502040302020204" pitchFamily="66" charset="0"/>
              </a:rPr>
              <a:t>Prøv ut tankestrategiene som er presentert over. Var det enklere å se nytteverdien i faget når du tenkte rundt faget på denne måten?</a:t>
            </a:r>
          </a:p>
          <a:p>
            <a:pPr lvl="1"/>
            <a:endParaRPr lang="nb-NO" sz="1800" dirty="0">
              <a:latin typeface="Cavolini" panose="03000502040302020204" pitchFamily="66" charset="0"/>
              <a:cs typeface="Cavolini" panose="03000502040302020204" pitchFamily="66" charset="0"/>
            </a:endParaRPr>
          </a:p>
          <a:p>
            <a:pPr lvl="1"/>
            <a:r>
              <a:rPr lang="nb-NO" sz="1800" dirty="0">
                <a:latin typeface="Cavolini" panose="03000502040302020204" pitchFamily="66" charset="0"/>
                <a:cs typeface="Cavolini" panose="03000502040302020204" pitchFamily="66" charset="0"/>
              </a:rPr>
              <a:t>Lag en kort tekst basert på spørsmålene over.</a:t>
            </a:r>
          </a:p>
          <a:p>
            <a:pPr lvl="1"/>
            <a:endParaRPr lang="nb-NO" sz="1800" dirty="0">
              <a:latin typeface="Cavolini" panose="03000502040302020204" pitchFamily="66" charset="0"/>
              <a:cs typeface="Cavolini" panose="03000502040302020204" pitchFamily="66" charset="0"/>
            </a:endParaRPr>
          </a:p>
          <a:p>
            <a:pPr lvl="1"/>
            <a:r>
              <a:rPr lang="nb-NO" sz="1800" dirty="0">
                <a:latin typeface="Cavolini" panose="03000502040302020204" pitchFamily="66" charset="0"/>
                <a:cs typeface="Cavolini" panose="03000502040302020204" pitchFamily="66" charset="0"/>
              </a:rPr>
              <a:t>Se animasjonsfilmen i ROBUST-appen.</a:t>
            </a:r>
          </a:p>
          <a:p>
            <a:endParaRPr lang="nb-NO" sz="2200" dirty="0">
              <a:latin typeface="Cavolini" panose="03000502040302020204" pitchFamily="66" charset="0"/>
              <a:cs typeface="Cavolini" panose="03000502040302020204" pitchFamily="66" charset="0"/>
            </a:endParaRPr>
          </a:p>
          <a:p>
            <a:endParaRPr lang="nb-NO" sz="2200" dirty="0">
              <a:latin typeface="Cavolini" panose="03000502040302020204" pitchFamily="66" charset="0"/>
              <a:cs typeface="Cavolini" panose="03000502040302020204" pitchFamily="66" charset="0"/>
            </a:endParaRPr>
          </a:p>
          <a:p>
            <a:endParaRPr lang="nb-NO" sz="2200" dirty="0">
              <a:latin typeface="Cavolini" panose="03000502040302020204" pitchFamily="66" charset="0"/>
              <a:cs typeface="Cavolini" panose="03000502040302020204" pitchFamily="66" charset="0"/>
            </a:endParaRPr>
          </a:p>
        </p:txBody>
      </p:sp>
      <p:pic>
        <p:nvPicPr>
          <p:cNvPr id="3" name="Bilde 2">
            <a:extLst>
              <a:ext uri="{FF2B5EF4-FFF2-40B4-BE49-F238E27FC236}">
                <a16:creationId xmlns:a16="http://schemas.microsoft.com/office/drawing/2014/main" id="{4F745EBB-21F2-4354-8A26-B03D193BB3E7}"/>
              </a:ext>
            </a:extLst>
          </p:cNvPr>
          <p:cNvPicPr>
            <a:picLocks noChangeAspect="1"/>
          </p:cNvPicPr>
          <p:nvPr/>
        </p:nvPicPr>
        <p:blipFill>
          <a:blip r:embed="rId3"/>
          <a:stretch>
            <a:fillRect/>
          </a:stretch>
        </p:blipFill>
        <p:spPr>
          <a:xfrm>
            <a:off x="10689205" y="5710578"/>
            <a:ext cx="1005927" cy="932769"/>
          </a:xfrm>
          <a:prstGeom prst="rect">
            <a:avLst/>
          </a:prstGeom>
        </p:spPr>
      </p:pic>
      <p:pic>
        <p:nvPicPr>
          <p:cNvPr id="8" name="Bilde 7">
            <a:extLst>
              <a:ext uri="{FF2B5EF4-FFF2-40B4-BE49-F238E27FC236}">
                <a16:creationId xmlns:a16="http://schemas.microsoft.com/office/drawing/2014/main" id="{5E243643-3DAF-45CA-918F-2D4EA7137C3B}"/>
              </a:ext>
            </a:extLst>
          </p:cNvPr>
          <p:cNvPicPr>
            <a:picLocks noChangeAspect="1"/>
          </p:cNvPicPr>
          <p:nvPr/>
        </p:nvPicPr>
        <p:blipFill>
          <a:blip r:embed="rId4"/>
          <a:stretch>
            <a:fillRect/>
          </a:stretch>
        </p:blipFill>
        <p:spPr>
          <a:xfrm>
            <a:off x="10451440" y="365125"/>
            <a:ext cx="1243692" cy="1822862"/>
          </a:xfrm>
          <a:prstGeom prst="rect">
            <a:avLst/>
          </a:prstGeom>
        </p:spPr>
      </p:pic>
    </p:spTree>
    <p:extLst>
      <p:ext uri="{BB962C8B-B14F-4D97-AF65-F5344CB8AC3E}">
        <p14:creationId xmlns:p14="http://schemas.microsoft.com/office/powerpoint/2010/main" val="1424241774"/>
      </p:ext>
    </p:extLst>
  </p:cSld>
  <p:clrMapOvr>
    <a:masterClrMapping/>
  </p:clrMapOvr>
</p:sld>
</file>

<file path=ppt/theme/theme1.xml><?xml version="1.0" encoding="utf-8"?>
<a:theme xmlns:a="http://schemas.openxmlformats.org/drawingml/2006/main" name="1_Office-tema">
  <a:themeElements>
    <a:clrScheme name="Gul">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2b7fce66-bf2d-46b5-b59a-9f0018501bcd}" enabled="1" method="Standard" siteId="{f8a213d2-8f6c-400d-9e74-4e8b475316c6}" contentBits="0" removed="0"/>
</clbl:labelList>
</file>

<file path=docProps/app.xml><?xml version="1.0" encoding="utf-8"?>
<Properties xmlns="http://schemas.openxmlformats.org/officeDocument/2006/extended-properties" xmlns:vt="http://schemas.openxmlformats.org/officeDocument/2006/docPropsVTypes">
  <TotalTime>1336</TotalTime>
  <Words>463</Words>
  <Application>Microsoft Macintosh PowerPoint</Application>
  <PresentationFormat>Widescreen</PresentationFormat>
  <Paragraphs>72</Paragraphs>
  <Slides>8</Slides>
  <Notes>8</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8</vt:i4>
      </vt:variant>
    </vt:vector>
  </HeadingPairs>
  <TitlesOfParts>
    <vt:vector size="14" baseType="lpstr">
      <vt:lpstr>Arial</vt:lpstr>
      <vt:lpstr>Calibre-LightItalic</vt:lpstr>
      <vt:lpstr>Calibri</vt:lpstr>
      <vt:lpstr>Calibri Light</vt:lpstr>
      <vt:lpstr>Cavolini</vt:lpstr>
      <vt:lpstr>1_Office-tema</vt:lpstr>
      <vt:lpstr>PowerPoint-presentasjon</vt:lpstr>
      <vt:lpstr>Timens tema</vt:lpstr>
      <vt:lpstr>Velg deg et yrke</vt:lpstr>
      <vt:lpstr>Den franske revolusjonen</vt:lpstr>
      <vt:lpstr>Den franske revolusjonen</vt:lpstr>
      <vt:lpstr>PUSTEPAUSE  </vt:lpstr>
      <vt:lpstr>Til neste gang</vt:lpstr>
      <vt:lpstr>Til neste gang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Kjersti Balle Tharaldsen</dc:creator>
  <cp:lastModifiedBy>Torunn Helene Lindstad Fredriksen</cp:lastModifiedBy>
  <cp:revision>33</cp:revision>
  <dcterms:created xsi:type="dcterms:W3CDTF">2021-03-01T21:23:05Z</dcterms:created>
  <dcterms:modified xsi:type="dcterms:W3CDTF">2025-01-09T13:52:33Z</dcterms:modified>
</cp:coreProperties>
</file>