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7" r:id="rId3"/>
    <p:sldId id="275" r:id="rId4"/>
    <p:sldId id="276" r:id="rId5"/>
    <p:sldId id="277" r:id="rId6"/>
    <p:sldId id="278" r:id="rId7"/>
    <p:sldId id="279" r:id="rId8"/>
    <p:sldId id="269" r:id="rId9"/>
    <p:sldId id="27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A821B-F9D2-4E86-9C08-9C591D16EB7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4D99D0B-B7E9-4A52-9B5A-AA5AD099D9F5}">
      <dgm:prSet phldrT="[Tekst]"/>
      <dgm:spPr/>
      <dgm:t>
        <a:bodyPr/>
        <a:lstStyle/>
        <a:p>
          <a:r>
            <a:rPr lang="nb-NO" dirty="0"/>
            <a:t>Pust</a:t>
          </a:r>
        </a:p>
      </dgm:t>
    </dgm:pt>
    <dgm:pt modelId="{A2A643F9-7409-486A-AB00-56BDA040B4BD}" type="parTrans" cxnId="{7F001D2E-050A-4BC5-BDF5-171517AF7FD4}">
      <dgm:prSet/>
      <dgm:spPr/>
      <dgm:t>
        <a:bodyPr/>
        <a:lstStyle/>
        <a:p>
          <a:endParaRPr lang="nb-NO"/>
        </a:p>
      </dgm:t>
    </dgm:pt>
    <dgm:pt modelId="{26D00ABF-3206-407F-A770-D1A747B60208}" type="sibTrans" cxnId="{7F001D2E-050A-4BC5-BDF5-171517AF7FD4}">
      <dgm:prSet/>
      <dgm:spPr/>
      <dgm:t>
        <a:bodyPr/>
        <a:lstStyle/>
        <a:p>
          <a:endParaRPr lang="nb-NO"/>
        </a:p>
      </dgm:t>
    </dgm:pt>
    <dgm:pt modelId="{A794F99A-1222-4201-B8C2-4143E75C7120}">
      <dgm:prSet phldrT="[Tekst]"/>
      <dgm:spPr/>
      <dgm:t>
        <a:bodyPr/>
        <a:lstStyle/>
        <a:p>
          <a:r>
            <a:rPr lang="nb-NO" dirty="0"/>
            <a:t>Fysikk</a:t>
          </a:r>
        </a:p>
      </dgm:t>
    </dgm:pt>
    <dgm:pt modelId="{214B6813-3BDB-48A5-84B8-60A27412A9E1}" type="parTrans" cxnId="{19613642-DC34-4A4B-963D-D65129D0F2FE}">
      <dgm:prSet/>
      <dgm:spPr/>
      <dgm:t>
        <a:bodyPr/>
        <a:lstStyle/>
        <a:p>
          <a:endParaRPr lang="nb-NO"/>
        </a:p>
      </dgm:t>
    </dgm:pt>
    <dgm:pt modelId="{55AC9A28-20FC-4A11-960C-D2CDD2BEB635}" type="sibTrans" cxnId="{19613642-DC34-4A4B-963D-D65129D0F2FE}">
      <dgm:prSet/>
      <dgm:spPr/>
      <dgm:t>
        <a:bodyPr/>
        <a:lstStyle/>
        <a:p>
          <a:endParaRPr lang="nb-NO"/>
        </a:p>
      </dgm:t>
    </dgm:pt>
    <dgm:pt modelId="{45301617-A33C-44C1-8228-A0CC5F7DC998}">
      <dgm:prSet phldrT="[Tekst]"/>
      <dgm:spPr/>
      <dgm:t>
        <a:bodyPr/>
        <a:lstStyle/>
        <a:p>
          <a:r>
            <a:rPr lang="nb-NO" dirty="0"/>
            <a:t>Psyke</a:t>
          </a:r>
        </a:p>
      </dgm:t>
    </dgm:pt>
    <dgm:pt modelId="{0F895D66-4CA9-48DA-A021-007A481007DD}" type="parTrans" cxnId="{6C276CAE-21FE-40AD-BCDA-9BD48ACC20A9}">
      <dgm:prSet/>
      <dgm:spPr/>
      <dgm:t>
        <a:bodyPr/>
        <a:lstStyle/>
        <a:p>
          <a:endParaRPr lang="nb-NO"/>
        </a:p>
      </dgm:t>
    </dgm:pt>
    <dgm:pt modelId="{77254E75-63E7-42A9-B9E0-6110578603BC}" type="sibTrans" cxnId="{6C276CAE-21FE-40AD-BCDA-9BD48ACC20A9}">
      <dgm:prSet/>
      <dgm:spPr/>
      <dgm:t>
        <a:bodyPr/>
        <a:lstStyle/>
        <a:p>
          <a:endParaRPr lang="nb-NO"/>
        </a:p>
      </dgm:t>
    </dgm:pt>
    <dgm:pt modelId="{24AE9236-C713-4764-920B-710BA58120A8}" type="pres">
      <dgm:prSet presAssocID="{E15A821B-F9D2-4E86-9C08-9C591D16EB74}" presName="compositeShape" presStyleCnt="0">
        <dgm:presLayoutVars>
          <dgm:chMax val="7"/>
          <dgm:dir/>
          <dgm:resizeHandles val="exact"/>
        </dgm:presLayoutVars>
      </dgm:prSet>
      <dgm:spPr/>
    </dgm:pt>
    <dgm:pt modelId="{68F9B6D4-B297-403C-982B-580999A86626}" type="pres">
      <dgm:prSet presAssocID="{E4D99D0B-B7E9-4A52-9B5A-AA5AD099D9F5}" presName="circ1" presStyleLbl="vennNode1" presStyleIdx="0" presStyleCnt="3"/>
      <dgm:spPr/>
    </dgm:pt>
    <dgm:pt modelId="{50A7340B-0ED1-4B2C-8B30-A3252B513326}" type="pres">
      <dgm:prSet presAssocID="{E4D99D0B-B7E9-4A52-9B5A-AA5AD099D9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CF86B4-D1E1-416C-B7F3-530A9C508C8A}" type="pres">
      <dgm:prSet presAssocID="{A794F99A-1222-4201-B8C2-4143E75C7120}" presName="circ2" presStyleLbl="vennNode1" presStyleIdx="1" presStyleCnt="3"/>
      <dgm:spPr/>
    </dgm:pt>
    <dgm:pt modelId="{50531F80-3440-4BD3-9E31-40D56E9982E0}" type="pres">
      <dgm:prSet presAssocID="{A794F99A-1222-4201-B8C2-4143E75C71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35AFF6-3900-4D24-81F1-E52795783EA3}" type="pres">
      <dgm:prSet presAssocID="{45301617-A33C-44C1-8228-A0CC5F7DC998}" presName="circ3" presStyleLbl="vennNode1" presStyleIdx="2" presStyleCnt="3"/>
      <dgm:spPr/>
    </dgm:pt>
    <dgm:pt modelId="{1A545169-C504-4D02-BB69-D1313E9B9B90}" type="pres">
      <dgm:prSet presAssocID="{45301617-A33C-44C1-8228-A0CC5F7DC9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F001D2E-050A-4BC5-BDF5-171517AF7FD4}" srcId="{E15A821B-F9D2-4E86-9C08-9C591D16EB74}" destId="{E4D99D0B-B7E9-4A52-9B5A-AA5AD099D9F5}" srcOrd="0" destOrd="0" parTransId="{A2A643F9-7409-486A-AB00-56BDA040B4BD}" sibTransId="{26D00ABF-3206-407F-A770-D1A747B60208}"/>
    <dgm:cxn modelId="{96C5153E-CA54-458D-AA15-40883624AC6E}" type="presOf" srcId="{45301617-A33C-44C1-8228-A0CC5F7DC998}" destId="{8635AFF6-3900-4D24-81F1-E52795783EA3}" srcOrd="0" destOrd="0" presId="urn:microsoft.com/office/officeart/2005/8/layout/venn1"/>
    <dgm:cxn modelId="{19613642-DC34-4A4B-963D-D65129D0F2FE}" srcId="{E15A821B-F9D2-4E86-9C08-9C591D16EB74}" destId="{A794F99A-1222-4201-B8C2-4143E75C7120}" srcOrd="1" destOrd="0" parTransId="{214B6813-3BDB-48A5-84B8-60A27412A9E1}" sibTransId="{55AC9A28-20FC-4A11-960C-D2CDD2BEB635}"/>
    <dgm:cxn modelId="{FA2D3379-263B-4592-9603-277A0F0AB0B1}" type="presOf" srcId="{E15A821B-F9D2-4E86-9C08-9C591D16EB74}" destId="{24AE9236-C713-4764-920B-710BA58120A8}" srcOrd="0" destOrd="0" presId="urn:microsoft.com/office/officeart/2005/8/layout/venn1"/>
    <dgm:cxn modelId="{48077D83-2AC7-4629-9608-511B2AD51717}" type="presOf" srcId="{A794F99A-1222-4201-B8C2-4143E75C7120}" destId="{50531F80-3440-4BD3-9E31-40D56E9982E0}" srcOrd="1" destOrd="0" presId="urn:microsoft.com/office/officeart/2005/8/layout/venn1"/>
    <dgm:cxn modelId="{DCF3838C-A965-4522-AD3C-CB7B7489388B}" type="presOf" srcId="{45301617-A33C-44C1-8228-A0CC5F7DC998}" destId="{1A545169-C504-4D02-BB69-D1313E9B9B90}" srcOrd="1" destOrd="0" presId="urn:microsoft.com/office/officeart/2005/8/layout/venn1"/>
    <dgm:cxn modelId="{6C276CAE-21FE-40AD-BCDA-9BD48ACC20A9}" srcId="{E15A821B-F9D2-4E86-9C08-9C591D16EB74}" destId="{45301617-A33C-44C1-8228-A0CC5F7DC998}" srcOrd="2" destOrd="0" parTransId="{0F895D66-4CA9-48DA-A021-007A481007DD}" sibTransId="{77254E75-63E7-42A9-B9E0-6110578603BC}"/>
    <dgm:cxn modelId="{70614DB5-BA6D-462F-828C-549890510809}" type="presOf" srcId="{E4D99D0B-B7E9-4A52-9B5A-AA5AD099D9F5}" destId="{50A7340B-0ED1-4B2C-8B30-A3252B513326}" srcOrd="1" destOrd="0" presId="urn:microsoft.com/office/officeart/2005/8/layout/venn1"/>
    <dgm:cxn modelId="{6216D2C7-5F75-4049-86CA-C04A064821BF}" type="presOf" srcId="{A794F99A-1222-4201-B8C2-4143E75C7120}" destId="{47CF86B4-D1E1-416C-B7F3-530A9C508C8A}" srcOrd="0" destOrd="0" presId="urn:microsoft.com/office/officeart/2005/8/layout/venn1"/>
    <dgm:cxn modelId="{D69C87D4-FC2A-48A6-AF3D-63DAEE1E7D28}" type="presOf" srcId="{E4D99D0B-B7E9-4A52-9B5A-AA5AD099D9F5}" destId="{68F9B6D4-B297-403C-982B-580999A86626}" srcOrd="0" destOrd="0" presId="urn:microsoft.com/office/officeart/2005/8/layout/venn1"/>
    <dgm:cxn modelId="{83818CBB-EEB5-4010-AE2A-AB130687E360}" type="presParOf" srcId="{24AE9236-C713-4764-920B-710BA58120A8}" destId="{68F9B6D4-B297-403C-982B-580999A86626}" srcOrd="0" destOrd="0" presId="urn:microsoft.com/office/officeart/2005/8/layout/venn1"/>
    <dgm:cxn modelId="{433C9DF3-16CB-418E-A749-6E3E5CFA13D5}" type="presParOf" srcId="{24AE9236-C713-4764-920B-710BA58120A8}" destId="{50A7340B-0ED1-4B2C-8B30-A3252B513326}" srcOrd="1" destOrd="0" presId="urn:microsoft.com/office/officeart/2005/8/layout/venn1"/>
    <dgm:cxn modelId="{BB576FBC-8AA6-4ED9-B7C2-6EC6648AD0E0}" type="presParOf" srcId="{24AE9236-C713-4764-920B-710BA58120A8}" destId="{47CF86B4-D1E1-416C-B7F3-530A9C508C8A}" srcOrd="2" destOrd="0" presId="urn:microsoft.com/office/officeart/2005/8/layout/venn1"/>
    <dgm:cxn modelId="{5887F1F4-3B85-4235-8385-652852ECE621}" type="presParOf" srcId="{24AE9236-C713-4764-920B-710BA58120A8}" destId="{50531F80-3440-4BD3-9E31-40D56E9982E0}" srcOrd="3" destOrd="0" presId="urn:microsoft.com/office/officeart/2005/8/layout/venn1"/>
    <dgm:cxn modelId="{E4B70C95-8395-48F6-8579-47CDAF7BDAB6}" type="presParOf" srcId="{24AE9236-C713-4764-920B-710BA58120A8}" destId="{8635AFF6-3900-4D24-81F1-E52795783EA3}" srcOrd="4" destOrd="0" presId="urn:microsoft.com/office/officeart/2005/8/layout/venn1"/>
    <dgm:cxn modelId="{4256A074-CE9A-4C9D-91F4-02B3DC29F3C4}" type="presParOf" srcId="{24AE9236-C713-4764-920B-710BA58120A8}" destId="{1A545169-C504-4D02-BB69-D1313E9B9B9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9B6D4-B297-403C-982B-580999A86626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0" kern="1200" dirty="0"/>
            <a:t>Pust</a:t>
          </a:r>
        </a:p>
      </dsp:txBody>
      <dsp:txXfrm>
        <a:off x="4300505" y="511282"/>
        <a:ext cx="1914588" cy="1174861"/>
      </dsp:txXfrm>
    </dsp:sp>
    <dsp:sp modelId="{47CF86B4-D1E1-416C-B7F3-530A9C508C8A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0" kern="1200" dirty="0"/>
            <a:t>Fysikk</a:t>
          </a:r>
        </a:p>
      </dsp:txBody>
      <dsp:txXfrm>
        <a:off x="5692933" y="2360600"/>
        <a:ext cx="1566481" cy="1435941"/>
      </dsp:txXfrm>
    </dsp:sp>
    <dsp:sp modelId="{8635AFF6-3900-4D24-81F1-E52795783EA3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0" kern="1200" dirty="0"/>
            <a:t>Psyke</a:t>
          </a:r>
        </a:p>
      </dsp:txBody>
      <dsp:txXfrm>
        <a:off x="325618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C3150-D0FA-4A33-9800-F89A752A931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75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37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29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0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74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8.uis.no/fag/ROBUST/lyd/Rullegardin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8.uis.no/fag/ROBUST/lyd/Pusteanker_ved_mage.m4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E99030-F78C-4D21-A5E7-53596126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09" y="2080771"/>
            <a:ext cx="2783180" cy="178788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1B26EBD-4417-44FC-9A1C-CC2ED625C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39967"/>
            <a:ext cx="5292343" cy="357806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B2A54B9-B152-4FE2-8C30-09D7E3866E6F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Oppmerksomhetstrening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2: Tolkningens betydning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FA24A2B-2AC6-4C3D-B194-B3533A094B9C}"/>
              </a:ext>
            </a:extLst>
          </p:cNvPr>
          <p:cNvSpPr txBox="1"/>
          <p:nvPr/>
        </p:nvSpPr>
        <p:spPr>
          <a:xfrm>
            <a:off x="152400" y="65087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4756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stresser dere over?</a:t>
            </a:r>
          </a:p>
          <a:p>
            <a:pPr lvl="2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stresser dere?</a:t>
            </a:r>
          </a:p>
          <a:p>
            <a:pPr marL="914400" lvl="2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kan hjelpe dere når dere er stresset?</a:t>
            </a:r>
          </a:p>
          <a:p>
            <a:pPr lvl="2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Kan dere gi hverandre gode tips om noen dere har kommet frem til?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opplevde dere pusteøvelsen «pusteanker ved nesen» i ROBUST-appen?</a:t>
            </a:r>
          </a:p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Stress kan komme av tolkninger, og stress kan reduseres gjennom alternative tolkninger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Rullegardinen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78329716-D86B-4300-BA26-ED66F3D91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800" y="2147973"/>
            <a:ext cx="4532400" cy="34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>
                <a:latin typeface="Cavolini" panose="03000502040302020204" pitchFamily="66" charset="0"/>
                <a:cs typeface="Cavolini" panose="03000502040302020204" pitchFamily="66" charset="0"/>
              </a:rPr>
              <a:t>«Midtbanen må jobbe mer»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tolker du utsagnet til treneren?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dine tanker og meninger rundt det han sier?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Gitt at din tolkning er den riktige, hvilken følelse vil du kunne få av en slik tolkning?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Gitt at tolkningen og følelsen er riktige, hvilken handling vil du kunne få trang til å gjøre?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Gitt at din tolkning, følelse og handlingstrang er riktige, hvordan handler du?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95812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Autopiloten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Autopiloten er de tingene dere gjør uten å tenke over at dere gjør det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gjør dere på autopilot?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Er autopiloten nyttig? Alltid?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65624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Å stresse ned ved hjelp av pusten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graphicFrame>
        <p:nvGraphicFramePr>
          <p:cNvPr id="10" name="Plassholder for innhold 1">
            <a:extLst>
              <a:ext uri="{FF2B5EF4-FFF2-40B4-BE49-F238E27FC236}">
                <a16:creationId xmlns:a16="http://schemas.microsoft.com/office/drawing/2014/main" id="{108DB7BE-6933-49BE-A46C-AE61D1CB8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977675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521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Pusteanker ved magen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C4991E0F-25DE-46F8-9A09-E662E4F4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000" y="1336917"/>
            <a:ext cx="3924000" cy="51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gjør du på autopilot?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9557378" y="365125"/>
            <a:ext cx="1691822" cy="2484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Puss tennene med den hånden du vanligvis ikke bruker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Tast en melding på telefonen din med andre fingre enn du vanligvis bruker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Finn minst én annen handling du gjør på autopilot, og gjør den på en annen måte enn du pleier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Lytt minst én gang på øvelsen «pusteanker ved magen» i ROBUST-appen</a:t>
            </a:r>
            <a:endParaRPr lang="nb-NO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Velg ut to–tre skolefag eller timer i løpet av den neste uken hvor du prøver ut rullegardinøvelsen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Når du står ovenfor en vanskelig situasjon, tenk gjennom 	 hvordan du tolker situasjonen, og om det finnes andre       tolkninger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10147074" y="176071"/>
            <a:ext cx="1692000" cy="210739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338</Words>
  <Application>Microsoft Macintosh PowerPoint</Application>
  <PresentationFormat>Widescreen</PresentationFormat>
  <Paragraphs>71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Office-tema</vt:lpstr>
      <vt:lpstr>PowerPoint-presentasjon</vt:lpstr>
      <vt:lpstr>Timens tema</vt:lpstr>
      <vt:lpstr>Rullegardinen</vt:lpstr>
      <vt:lpstr>«Midtbanen må jobbe mer»</vt:lpstr>
      <vt:lpstr>Autopiloten</vt:lpstr>
      <vt:lpstr>Å stresse ned ved hjelp av pusten</vt:lpstr>
      <vt:lpstr>Pusteanker ved magen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55</cp:revision>
  <dcterms:created xsi:type="dcterms:W3CDTF">2021-03-01T08:09:19Z</dcterms:created>
  <dcterms:modified xsi:type="dcterms:W3CDTF">2025-01-07T12:27:13Z</dcterms:modified>
</cp:coreProperties>
</file>