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9" r:id="rId11"/>
    <p:sldId id="274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C3150-D0FA-4A33-9800-F89A752A93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35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71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84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22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99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23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87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9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8.uis.no/fag/ROBUST/lyd/Pustepause.m4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8.uis.no/fag/ROBUST/lyd/Den_prikkete_sjiraffen.m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8.uis.no/fag/ROBUST/lyd/Oppmerksom_Tankene.m4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AE99030-F78C-4D21-A5E7-535961264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09" y="2080771"/>
            <a:ext cx="2783180" cy="178788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1B26EBD-4417-44FC-9A1C-CC2ED625C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639967"/>
            <a:ext cx="5292343" cy="357806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B2A54B9-B152-4FE2-8C30-09D7E3866E6F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Oppmerksomhetstrening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3: De stressende tankene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FA24A2B-2AC6-4C3D-B194-B3533A094B9C}"/>
              </a:ext>
            </a:extLst>
          </p:cNvPr>
          <p:cNvSpPr txBox="1"/>
          <p:nvPr/>
        </p:nvSpPr>
        <p:spPr>
          <a:xfrm>
            <a:off x="152400" y="65087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75000"/>
                  </a:srgbClr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47564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slags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tyggistanker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har du hatt som du kommer på?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pleier du å forholde deg til slike tanker?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147252" y="85183"/>
            <a:ext cx="1691822" cy="24840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Bare </a:t>
            </a:r>
            <a:r>
              <a:rPr lang="nb-NO">
                <a:latin typeface="Cavolini" panose="03000502040302020204" pitchFamily="66" charset="0"/>
                <a:cs typeface="Cavolini" panose="03000502040302020204" pitchFamily="66" charset="0"/>
              </a:rPr>
              <a:t>vær oppmerksom 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på tanker som kommer, og forsøk å se på dem ovenfra (fugleperspektiv)</a:t>
            </a:r>
          </a:p>
          <a:p>
            <a:pPr lvl="1"/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Velg et tidspunkt kommende uke til grubletid, og be grublerier eller bekymringer som kommer utenom dette tidspunktet, om å komme tilbake til deg i grubletiden</a:t>
            </a:r>
          </a:p>
          <a:p>
            <a:pPr lvl="1"/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Lytt til øvelsen «å være oppmerksom på tankene dine» i ROBUST-appen minst én gang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Dersom du opplever bekymringstanker eller grubler på noe under undervisningen, bestem deg for en grubletid kommende uke og inviter bekymringen eller grublingen tilbake da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0B2C520-71B2-4521-8128-6F0EA2D9DF53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10202606" y="62130"/>
            <a:ext cx="1692000" cy="21073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3D58EBCB-FA48-4A86-8608-AAC3912C9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var det å pusse tenner med motsatt hånd av det du vanligvis gjør?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andre «autopiloter» forsøkte du ut?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var det å prøve ut «pusteanker ved magen»?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Stressende tanker og hvordan vi kan redusere slike tanker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F38F9F3D-B79F-40B5-A975-3564DF46A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066" y="1447669"/>
            <a:ext cx="3245867" cy="51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gjør stress med oss?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egentlig stress?</a:t>
            </a: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gjør stress med oss, både inni hodet og med kroppen?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Er alt stress?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E0FE561-27CE-4234-B7B2-99392DAEE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51" y="3385324"/>
            <a:ext cx="4289181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3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Girafføvelsen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6D120700-B341-45AC-8EB4-E80262C74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287" y="1436600"/>
            <a:ext cx="3249425" cy="51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Bekymringer og grublerier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Bekymringer er negative tanker om fremtiden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Grublerier er negative tanker om fortiden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Oppmerksomhetstrening kan hjelpe til å ikke la slike tanker ta overhånd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Rullegardinøvelsen kan hjelpe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27373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Grubletid for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tyggistanker</a:t>
            </a: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10-15 minutter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Én dag i uken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Invitér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tyggistankene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til grubletiden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A4ED241-47DC-4B7E-A157-ADCC97D4B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059" y="1343665"/>
            <a:ext cx="2042160" cy="34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Å være oppmerksom på tankene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CF3D2C83-190A-411E-A81D-59BFE078E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800" y="1866176"/>
            <a:ext cx="4532400" cy="43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609AC83-4A33-4BF8-A9EE-0C4C08238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139" y="5587535"/>
            <a:ext cx="1580935" cy="1185282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Refleksjon over nytteverdien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synes du om temaet </a:t>
            </a:r>
          </a:p>
          <a:p>
            <a:pPr marL="0" indent="0">
              <a:buNone/>
            </a:pP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 oppmerksomhetstrening?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i temaet oppmerksomhetstrening har vært nyttig for deg?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vært nyttig?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Har ikke temaet oppmerksomhetstrening vært nyttig for deg?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ikke vært nyttig?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ED386C5-9F1F-4771-AE39-654168EF008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36BBAD0-91AC-46F1-8B04-F999EB86B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139" y="294328"/>
            <a:ext cx="1580935" cy="29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8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338</Words>
  <Application>Microsoft Macintosh PowerPoint</Application>
  <PresentationFormat>Widescreen</PresentationFormat>
  <Paragraphs>83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Pustepause</vt:lpstr>
      <vt:lpstr>Hva gjør stress med oss?</vt:lpstr>
      <vt:lpstr>Girafføvelsen</vt:lpstr>
      <vt:lpstr>Bekymringer og grublerier</vt:lpstr>
      <vt:lpstr>Grubletid for tyggistanker</vt:lpstr>
      <vt:lpstr>Å være oppmerksom på tankene</vt:lpstr>
      <vt:lpstr>Refleksjon over nytteverdien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55</cp:revision>
  <dcterms:created xsi:type="dcterms:W3CDTF">2021-03-01T08:09:19Z</dcterms:created>
  <dcterms:modified xsi:type="dcterms:W3CDTF">2025-01-07T12:34:16Z</dcterms:modified>
</cp:coreProperties>
</file>