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7" r:id="rId3"/>
    <p:sldId id="275" r:id="rId4"/>
    <p:sldId id="276" r:id="rId5"/>
    <p:sldId id="277" r:id="rId6"/>
    <p:sldId id="278" r:id="rId7"/>
    <p:sldId id="269" r:id="rId8"/>
    <p:sldId id="27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C3150-D0FA-4A33-9800-F89A752A93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19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52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78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04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8.uis.no/fag/ROBUST/lyd/Pustepause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../../Intervensjon/Kung-Fu-Panda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8.uis.no/fag/ROBUST/lyd/Aa_telle_pusten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E99030-F78C-4D21-A5E7-53596126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09" y="2080771"/>
            <a:ext cx="2783180" cy="178788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1B26EBD-4417-44FC-9A1C-CC2ED625C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39967"/>
            <a:ext cx="5292343" cy="357806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B2A54B9-B152-4FE2-8C30-09D7E3866E6F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Oppmerksomhetstrening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5: Å være tilstede her og nå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FA24A2B-2AC6-4C3D-B194-B3533A094B9C}"/>
              </a:ext>
            </a:extLst>
          </p:cNvPr>
          <p:cNvSpPr txBox="1"/>
          <p:nvPr/>
        </p:nvSpPr>
        <p:spPr>
          <a:xfrm>
            <a:off x="152400" y="65087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47564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fordelene med å godta noe du ikke liker?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ulempene med å godta noe du ikke liker?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konsekvensene av å unngå noe du ikke liker?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var det å prøve ut SOAL-øvelsen?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Stress vi ikke kan endre, må vi lære å forholde </a:t>
            </a:r>
            <a:r>
              <a:rPr lang="nb-NO">
                <a:latin typeface="Cavolini" panose="03000502040302020204" pitchFamily="66" charset="0"/>
                <a:cs typeface="Cavolini" panose="03000502040302020204" pitchFamily="66" charset="0"/>
              </a:rPr>
              <a:t>oss til på en ok måte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08635E89-D9E7-48EE-BE74-D4D239E3E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335212"/>
            <a:ext cx="324335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stresser oss?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02777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Po og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Oogway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28CBBE-DEDA-4FDE-8649-032F729A8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tenker pandaen?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gjør dette med hvordan han føler seg?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skilpaddens budskap – hva er det egentlig han sier til pandaen?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kan dere bruke dette budskapet i skolearbeidet?</a:t>
            </a:r>
          </a:p>
          <a:p>
            <a:endParaRPr lang="nb-NO" dirty="0"/>
          </a:p>
        </p:txBody>
      </p:sp>
      <p:pic>
        <p:nvPicPr>
          <p:cNvPr id="4" name="Bilde 3">
            <a:hlinkClick r:id="rId4" action="ppaction://hlinkfile"/>
            <a:extLst>
              <a:ext uri="{FF2B5EF4-FFF2-40B4-BE49-F238E27FC236}">
                <a16:creationId xmlns:a16="http://schemas.microsoft.com/office/drawing/2014/main" id="{F83367D4-A78F-4BFA-AA00-7005CCF61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880" y="445220"/>
            <a:ext cx="4024726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Å telle pusten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180FCD43-47D1-4B3B-99D2-B2FF50E02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800" y="1497849"/>
            <a:ext cx="4532400" cy="51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erfarte du å få vite mer om hva klassen din opplever at er stressende?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På hvilke måter kan dere, sammen med lærerne, støtte hverandre for å redusere på det dere opplever som mest stressende?</a:t>
            </a: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147252" y="85183"/>
            <a:ext cx="1691822" cy="2484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Lag deg en oppmerksomhetsbjelle, et slags «stikkord» i form av noe du hører eller ser som bare du kjenner til, og som minner deg om pusteankeret ditt.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Bruk lydfilene i ROBUST-appen og øv med «å telle pusten» og «pustepause», minst én gang hver.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I løpet av neste uke skal vi sammen prøve ut       øvelser fra oppmerksomhetstrening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10258139" y="176071"/>
            <a:ext cx="1692000" cy="21073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271</Words>
  <Application>Microsoft Macintosh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Pustepause</vt:lpstr>
      <vt:lpstr>Hva stresser oss?</vt:lpstr>
      <vt:lpstr>Po og Oogway</vt:lpstr>
      <vt:lpstr>Å telle pusten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52</cp:revision>
  <dcterms:created xsi:type="dcterms:W3CDTF">2021-03-01T08:09:19Z</dcterms:created>
  <dcterms:modified xsi:type="dcterms:W3CDTF">2025-01-07T12:39:50Z</dcterms:modified>
</cp:coreProperties>
</file>