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75" r:id="rId3"/>
    <p:sldId id="257" r:id="rId4"/>
    <p:sldId id="277" r:id="rId5"/>
    <p:sldId id="278" r:id="rId6"/>
    <p:sldId id="279" r:id="rId7"/>
    <p:sldId id="276" r:id="rId8"/>
    <p:sldId id="269" r:id="rId9"/>
    <p:sldId id="27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48288" autoAdjust="0"/>
  </p:normalViewPr>
  <p:slideViewPr>
    <p:cSldViewPr snapToGrid="0">
      <p:cViewPr varScale="1">
        <p:scale>
          <a:sx n="57" d="100"/>
          <a:sy n="57" d="100"/>
        </p:scale>
        <p:origin x="29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17100-7733-470E-AD2D-4769B3C5E7D9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C3150-D0FA-4A33-9800-F89A752A931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26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21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590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23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16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6756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310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6C3150-D0FA-4A33-9800-F89A752A9318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849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7B4B29-9C08-45C2-9CD4-57C2CCCAD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E41EB4D-C76E-49D0-881C-48C3AD02B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386F279-5B66-49B4-B532-1EABEC1C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A378-44B7-46AD-94E2-137C7A924BB8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087ED3-2D4B-49E9-973A-5455517D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E31BCD-FED9-4362-92D0-38126A61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205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584862-796F-472B-B53F-7CC8CDBA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2376B02-4E30-476E-B01B-6B6803D6D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8C4F5D8-0D83-49FE-8612-FE951F203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0B1EF-16C4-416E-AF40-1997B0610CEA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80CC8EB-CEDC-4BF5-8E4A-7ED422FD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0A76C5-0674-4F3C-B55C-D1199DA7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52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DB62236-15AB-4FA7-9029-DFA4AB185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CD975BD-6271-4C48-8E35-D5106F076D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07EA945-9A0A-48DE-B2B6-BC23971C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82157-4382-4ACE-BE64-36B684D37F66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3047CBC-AA47-4BDB-9CD7-BA15CC182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2881F0-26F9-4E42-BD97-B3C4A00E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270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75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54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611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20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5528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837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445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24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06A741-92A3-4771-9359-C21519CE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E9605D4-F239-4473-A7D5-30817F501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D58F39-DFB9-4E62-A7B9-3ED973EE5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7E5B-CF0D-4AA5-BB56-0121AFAC95C5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8E967-D31D-40DB-8E41-9F3805C27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A312AD-E6AC-4ED3-9555-B8149866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8053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696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331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426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DC660DA-572B-4027-AFAC-28F23187D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02908B4-670B-4EAC-ABFA-22B3C5239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CEFEB5-C300-4688-B8E1-08F219A65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05F87-83AB-4565-B744-714B1C0B9C7D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26C4DFE-9253-43C7-BE7E-1E50CB82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8F3E0E6-DC82-49EF-B52C-38C34A9D0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034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3A8E9C-CB8B-4D8E-91EA-1A8E93672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8855FF-FED9-4F19-8E55-27867EB56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F578DA4-8D30-4774-9C7B-03B79632CF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95A4549-E435-4767-AC56-68A0B117F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111A5-0375-4E24-B90B-5EF8F843A62E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BA6921-B8D9-4947-9593-C68EF41C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E631B3F-A543-4452-A106-8F48F8585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0436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5261BD-F76C-4B20-8053-8FD33C129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E82DC-3811-44C8-A1B5-8BF3BBCE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604CF0-0BA4-4293-BE4B-1F35F102A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E34E111-CEF6-4E44-8D8B-5BD719B4D6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3750F5A-EFF9-4968-92A9-6BC820F9B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52C78B8-BBBD-46B3-ADAA-8A96640EA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AEC59-E2CD-4D13-B52B-BD9D25F8EDEB}" type="datetime1">
              <a:rPr lang="nb-NO" smtClean="0"/>
              <a:t>07.01.2025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795FAD1-7BD7-481D-807A-899C497E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39BB460C-6CCC-4C2D-BFDE-EC7F22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DE513D-13BC-488D-B291-5E09587A9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FEE2F18-1DF4-4075-A36D-9F847D2F0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837E5-4845-4DE6-AF9C-7C9E9E825B52}" type="datetime1">
              <a:rPr lang="nb-NO" smtClean="0"/>
              <a:t>07.01.2025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886F3F6-CEA2-48FD-8B6D-5F883D184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18C96DD-36C5-44EC-859F-33B616D6B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198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7BD8E26-7A0F-4D42-B0E0-0F997F623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D8CD-65A6-488B-AF65-DE59F23B9FDE}" type="datetime1">
              <a:rPr lang="nb-NO" smtClean="0"/>
              <a:t>07.01.2025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D5A33693-9D83-40F5-8281-98AE303F7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ACB8B2F-1727-488C-BF55-F30BAAB79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809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EAEB7E-EB08-4F07-8208-79E748FEF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72F080-8068-4C13-A20E-90B775DD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F22F9A0-EF84-41C5-B182-BBA576ACE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63442A0-7784-41C5-A24B-69631F21D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3D1C-00CB-49FD-AB7D-7A25414B2DE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B28BCED-54E0-4FE2-9283-86EBFD96B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367063A-7188-4AEE-9C79-2FA05B3D3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141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D31D28-A7AC-481B-A3FC-8E03CA6E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0AD464C-6AA2-4A54-932D-B3FEDECA7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3BF0800-EF11-4EC2-A6F4-EE1767C1E8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87C45A3-41E8-416F-9915-CBC00C886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EA90-EE6F-4EDD-9C9B-909B56944FCC}" type="datetime1">
              <a:rPr lang="nb-NO" smtClean="0"/>
              <a:t>07.01.2025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F48FE65-51A0-4DB8-A11C-B0EF771B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aLæringsmiljøsenteret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7A55BBE-7A17-42A1-8F68-DB8B3417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16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4C6AE07-AE0A-4D92-B1FB-86E37D8C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69D0BC8-AB99-4C4C-AAD2-6E31EEEA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79C8503-DD0E-4C63-B796-9766DE14F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1BF71-B0D3-4889-9A28-2D4CFAB0AC8F}" type="datetime1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AF048B-542A-4B11-A6B4-376774E8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aLæringsmiljøsenteret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2D86AB-76E0-4B38-888E-B90E9A9D5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51859-D482-4999-9895-34F662495B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46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07.01.2025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3187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8.uis.no/fag/ROBUST/lyd/Pustepause.m4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1: Å identifisere problemer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8F2118C-F253-455E-A17B-D44C2922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15" y="2077131"/>
            <a:ext cx="2780017" cy="179237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BBE2043E-A00B-4439-9A67-89824720C0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2230" y="1750805"/>
            <a:ext cx="2846273" cy="35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2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Fra forrige tema: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Gi eksempler på noe dere opplevde som nyttig fra Oppmerksomhetstrening</a:t>
            </a:r>
          </a:p>
          <a:p>
            <a:pPr marL="457200" lvl="1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har dere opplevd å forholde dere til tankene deres gjennom bare å være oppmerksom på dem, enten ved å se dem i fugleperspektiv eller ved å gjøre øvelsen «å være oppmerksom på tankene dine» i ROBUST-appen?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erfaringer har dere med å prøve ut «grubletid»?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Hva kan være et problem og hvordan    kan et problem oppstå? Tretrinnsmodellensom en måte      å møte problemer på.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140805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Problemer, valg og konsekvenser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problemer kan dere møte i løpet av en skolehverdag?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Hvilke måter kan problemet løses på?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valg har du?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konsekvenser har valgene?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1753038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Tretrinnsmodellen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27657D-0141-4B22-A659-C14BFB800D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0671"/>
          <a:stretch/>
        </p:blipFill>
        <p:spPr>
          <a:xfrm>
            <a:off x="1140953" y="1849908"/>
            <a:ext cx="9454233" cy="323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Hvordan kan problemer oppstå?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problemer kan dere møte i løpet av en skolehverdag?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Hvilke måter kan problemet løses på?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valg har du?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Hvilke konsekvenser har valgene?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80352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62CBDCA3-EC41-4964-9059-791FA3DB7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323" y="5081740"/>
            <a:ext cx="1580400" cy="1551609"/>
          </a:xfrm>
          <a:prstGeom prst="rect">
            <a:avLst/>
          </a:prstGeom>
        </p:spPr>
      </p:pic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Pustepause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FD16467-B531-486A-AB10-E069B1D1F896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5" name="Bilde 4">
            <a:hlinkClick r:id="rId4"/>
            <a:extLst>
              <a:ext uri="{FF2B5EF4-FFF2-40B4-BE49-F238E27FC236}">
                <a16:creationId xmlns:a16="http://schemas.microsoft.com/office/drawing/2014/main" id="{FFE22DB9-9BDA-496F-8F55-7FE54AA922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23" y="1629728"/>
            <a:ext cx="3243353" cy="5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F52B67-6E0D-44E5-86F1-353252182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r="1942"/>
          <a:stretch/>
        </p:blipFill>
        <p:spPr>
          <a:xfrm>
            <a:off x="9557378" y="365125"/>
            <a:ext cx="1691822" cy="2484000"/>
          </a:xfrm>
          <a:prstGeom prst="rect">
            <a:avLst/>
          </a:prstGeom>
        </p:spPr>
      </p:pic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 du står ovenfor et problem, hvilke ulike valg har du? </a:t>
            </a:r>
          </a:p>
          <a:p>
            <a:pPr lvl="1"/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Hva er konsekvensene av de ulike valgene?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109D867-4A53-46DD-8895-F49361D89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900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C4D32754-4268-4A5A-A44A-6EBC0ED157F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2993403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A253D556-915A-41AF-8EA4-07001F9C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Cavolini" panose="03000502040302020204" pitchFamily="66" charset="0"/>
                <a:cs typeface="Cavolini" panose="03000502040302020204" pitchFamily="66" charset="0"/>
              </a:rPr>
              <a:t>Oppgaver 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lang="nb-NO">
                <a:latin typeface="Cavolini" panose="03000502040302020204" pitchFamily="66" charset="0"/>
                <a:cs typeface="Cavolini" panose="03000502040302020204" pitchFamily="66" charset="0"/>
              </a:rPr>
              <a:t>il 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neste gang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2B9CF6DE-26A1-4569-B6DE-ED3005C29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Spill av </a:t>
            </a:r>
            <a:r>
              <a:rPr lang="nb-NO" dirty="0" err="1">
                <a:latin typeface="Cavolini" panose="03000502040302020204" pitchFamily="66" charset="0"/>
                <a:cs typeface="Cavolini" panose="03000502040302020204" pitchFamily="66" charset="0"/>
              </a:rPr>
              <a:t>Atlars</a:t>
            </a:r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 sin sang «Rotteracet» i                 ROBUST-appen.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deg opp en mening over hva budskapet i sangen er. 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Gjør følgende:</a:t>
            </a:r>
          </a:p>
          <a:p>
            <a:pPr lvl="1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Forsøk tretrinnsmodellen neste gang du har behov for hjelp med en skoleoppgave neste uke. </a:t>
            </a: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endParaRPr lang="nb-NO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F28C812-A861-454D-A9F2-4FF0CD0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767"/>
          <a:stretch/>
        </p:blipFill>
        <p:spPr>
          <a:xfrm>
            <a:off x="9661800" y="645686"/>
            <a:ext cx="1692000" cy="2107399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8CF6B014-92EB-4337-861D-72D159F01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890" y="5081740"/>
            <a:ext cx="1580400" cy="155160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EAF5B618-BADE-466F-807B-ADE07DB6734E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</p:spTree>
    <p:extLst>
      <p:ext uri="{BB962C8B-B14F-4D97-AF65-F5344CB8AC3E}">
        <p14:creationId xmlns:p14="http://schemas.microsoft.com/office/powerpoint/2010/main" val="653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Grøn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Words>273</Words>
  <Application>Microsoft Macintosh PowerPoint</Application>
  <PresentationFormat>Widescreen</PresentationFormat>
  <Paragraphs>59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Office-tema</vt:lpstr>
      <vt:lpstr>1_Office-tema</vt:lpstr>
      <vt:lpstr>PowerPoint-presentasjon</vt:lpstr>
      <vt:lpstr>Timens tema</vt:lpstr>
      <vt:lpstr>Problemer, valg og konsekvenser</vt:lpstr>
      <vt:lpstr>Tretrinnsmodellen</vt:lpstr>
      <vt:lpstr>Hvordan kan problemer oppstå?</vt:lpstr>
      <vt:lpstr>Pustepause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61</cp:revision>
  <dcterms:created xsi:type="dcterms:W3CDTF">2021-03-01T08:09:19Z</dcterms:created>
  <dcterms:modified xsi:type="dcterms:W3CDTF">2025-01-07T14:29:03Z</dcterms:modified>
</cp:coreProperties>
</file>