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257" r:id="rId4"/>
    <p:sldId id="276" r:id="rId5"/>
    <p:sldId id="277" r:id="rId6"/>
    <p:sldId id="278" r:id="rId7"/>
    <p:sldId id="279" r:id="rId8"/>
    <p:sldId id="269" r:id="rId9"/>
    <p:sldId id="27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59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3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23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5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7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6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7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45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3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8.uis.no/fag/ROBUST/lyd/Pustepause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2: Tretrinnsmodellen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F2118C-F253-455E-A17B-D44C2922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5" y="2077131"/>
            <a:ext cx="2780017" cy="17923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BE2043E-A00B-4439-9A67-8982472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30" y="1750805"/>
            <a:ext cx="2846273" cy="3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var det å tenke gjennom valg og konsekvenser når dere står overfor et problem?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tror dere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forsøker å si i sangen «Rotteracet»?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Å bruke tretrinnsmodellen på mer komplekse problem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STOPP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Hvilket problem må Adam løse?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Definer problemet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avgjørelser må Adam ta?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421E7A1-FA8D-4037-9AE7-DCE18429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650" y="3429000"/>
            <a:ext cx="7050700" cy="31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valgmuligheter har Adam?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konsekvenser innebærer de ulike alternativene Adam står overfor?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D560305-DBFB-47C5-A04C-0A0F1C7C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09" y="3771933"/>
            <a:ext cx="6349582" cy="27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Er valget og konsekvensene av det bra?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Ville Adam gjort det samme igjen?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7F8170A-7D35-496F-A55F-227A4EA8A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890" y="3787189"/>
            <a:ext cx="6346219" cy="27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hlinkClick r:id="rId4"/>
            <a:extLst>
              <a:ext uri="{FF2B5EF4-FFF2-40B4-BE49-F238E27FC236}">
                <a16:creationId xmlns:a16="http://schemas.microsoft.com/office/drawing/2014/main" id="{FFE22DB9-9BDA-496F-8F55-7FE54AA92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629728"/>
            <a:ext cx="324335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har tatt et valg og handlet i               tråd med valget ditt, vurder valget og      konsekvensene valget hadde for deg.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Ville du tatt samme valg igjen?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09D867-4A53-46DD-8895-F49361D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0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D32754-4268-4A5A-A44A-6EBC0ED157F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står overfor et problem, forsøk               å løse det gjennom tretrinnsmodellen.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Bruk tretrinnsmodellen i ROBUST-appen som hjelp til å løse problemet ditt.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Forsøk tretrinnsmodellen når du står overfor et problem i løpet av neste uke.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9661800" y="645686"/>
            <a:ext cx="1692000" cy="21073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F6B014-92EB-4337-861D-72D159F0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AF5B618-BADE-466F-807B-ADE07DB6734E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212</Words>
  <Application>Microsoft Macintosh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Office-tema</vt:lpstr>
      <vt:lpstr>1_Office-tema</vt:lpstr>
      <vt:lpstr>PowerPoint-presentasjon</vt:lpstr>
      <vt:lpstr>Timens tema</vt:lpstr>
      <vt:lpstr>STOPP</vt:lpstr>
      <vt:lpstr>TENK</vt:lpstr>
      <vt:lpstr>GJØR</vt:lpstr>
      <vt:lpstr>Pustepause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59</cp:revision>
  <dcterms:created xsi:type="dcterms:W3CDTF">2021-03-01T08:09:19Z</dcterms:created>
  <dcterms:modified xsi:type="dcterms:W3CDTF">2025-01-07T14:31:21Z</dcterms:modified>
</cp:coreProperties>
</file>