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57" r:id="rId4"/>
    <p:sldId id="276" r:id="rId5"/>
    <p:sldId id="282" r:id="rId6"/>
    <p:sldId id="277" r:id="rId7"/>
    <p:sldId id="283" r:id="rId8"/>
    <p:sldId id="280" r:id="rId9"/>
    <p:sldId id="269" r:id="rId10"/>
    <p:sldId id="274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59110" autoAdjust="0"/>
  </p:normalViewPr>
  <p:slideViewPr>
    <p:cSldViewPr snapToGrid="0">
      <p:cViewPr varScale="1">
        <p:scale>
          <a:sx n="72" d="100"/>
          <a:sy n="72" d="100"/>
        </p:scale>
        <p:origin x="2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7100-7733-470E-AD2D-4769B3C5E7D9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C3150-D0FA-4A33-9800-F89A752A93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326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3FE0F-4155-4859-944A-90FAB01289A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9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21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867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658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40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b="1" i="0" u="none" strike="noStrike" baseline="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791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756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310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84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B4B29-9C08-45C2-9CD4-57C2CCCAD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E41EB4D-C76E-49D0-881C-48C3AD02B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86F279-5B66-49B4-B532-1EABEC1C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A378-44B7-46AD-94E2-137C7A924BB8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087ED3-2D4B-49E9-973A-5455517D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E31BCD-FED9-4362-92D0-38126A61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05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584862-796F-472B-B53F-7CC8CDBA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2376B02-4E30-476E-B01B-6B6803D6D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C4F5D8-0D83-49FE-8612-FE951F20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B1EF-16C4-416E-AF40-1997B0610CEA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0CC8EB-CEDC-4BF5-8E4A-7ED422FD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0A76C5-0674-4F3C-B55C-D1199DA7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5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DB62236-15AB-4FA7-9029-DFA4AB185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CD975BD-6271-4C48-8E35-D5106F076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7EA945-9A0A-48DE-B2B6-BC23971C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157-4382-4ACE-BE64-36B684D37F66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047CBC-AA47-4BDB-9CD7-BA15CC18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2881F0-26F9-4E42-BD97-B3C4A00E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70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2FF1B-FB51-4139-A7A6-B8DB1E0E9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3AA168-83BC-4430-99FE-7EB230B4C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BD8CC3-2F33-4010-B5BE-13E61F9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F9C2E3-4431-4530-8223-9750E9FE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BCACA1-B63D-4844-9F4F-F9042F3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475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0B575-B13D-48F1-AD6F-48B09464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B9B3A6-EE23-42F5-8C8E-AF23BF1A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E4875A-647F-494B-997C-A16CDC8C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C302F8-EAC4-4F32-A879-B28F3FC2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002893-2F80-4DE2-89B4-7B4C8EF4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054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B7704-CA8B-4244-A4BA-C2F1EF67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50F7A7-5213-4902-A5E3-BC1839FE4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1F42DF-4561-4434-AAB8-C65EAF5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721794-F667-4181-8EFA-92639E2A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2C6A62-9D82-4B84-8271-FA0745A0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61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224FDD-D2E0-4B1B-920C-FFA47555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2A60CA-BC76-4237-80A4-722C5F189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706C14-4862-4CA0-A9EA-28085706B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70F589-A188-483C-A193-80208731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7B7D6-E2F1-4046-8B34-6EAFCAC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11BC75-0E92-43B2-97CF-B5398B8F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20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281B2-346C-4DB3-B666-74F32B93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D3353C-5351-4C86-B4DD-E0441562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4EECD1-9C26-4CAA-B537-1A5AE78B5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169A59D-747E-47CE-B4D8-392EEAA76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92622B-CE0E-4D95-805F-C2D32B4B2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DAD1D7B-31A3-4A50-9BCF-8D6B8DF8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B492566-1D62-4AD8-B0AA-6603195F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5D50AF-B7AE-452B-BC90-8BB9461C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5528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B431A5-8F4F-4A4E-A64E-F4A10DBB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1DA8EC-8423-4280-ABAF-1BB068B9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39F159-1058-4474-AD58-E057CD96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57F46B-02AC-4769-9673-3DAFF72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377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8FC7BB-275B-4E45-A4B0-F3E40572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A82A0CA-F063-4EA2-9E37-6A448304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FFF9DA-6F2A-47C8-B834-EEB153E7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453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FB1733-7F2C-4A76-8151-64B4E357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B8E4EC-EED8-4D64-BFE5-ABB0CE15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7900E5-C587-4996-9EA6-2FCABB17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CFDFD2-B3F4-45E7-B39E-05B68D9F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0F13CF-1735-4A85-A85C-3626E2AF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29A523-8775-4F03-9080-16E612D4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4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06A741-92A3-4771-9359-C21519CE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9605D4-F239-4473-A7D5-30817F50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D58F39-DFB9-4E62-A7B9-3ED973EE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7E5B-CF0D-4AA5-BB56-0121AFAC95C5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E8E967-D31D-40DB-8E41-9F3805C2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A312AD-E6AC-4ED3-9555-B8149866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8053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72CBDC-6778-470F-8658-0D15B633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F877140-7A7F-4D4A-8EB5-EF19024B4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0753A7-50D5-4EC7-90B7-713FEE2D3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1D2B42-A413-4722-B168-CE44B74A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3B2019-5126-47F9-8D5A-59416471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7F56B2-D678-4E99-9B51-AD699CFD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696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057AE7-1983-4B14-AD1A-60E84669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138F64-AC45-4424-911C-AC6A7B545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708F1C-B2E1-4883-A3FD-37709D02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D718FA-DF65-4288-9EFB-2579E085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036B20-FBA8-4CEC-94F3-C3A84240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1331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615074D-B1C1-4877-9045-E7E4C8501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A90442-1E78-4AC0-AFF6-67E6D3CAA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E63795-FB21-4342-B6C7-95FD177C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FDE182-9A75-4C1D-8F44-DADC1EC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340C2D-38AD-4855-AEFB-AFF60AB0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426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C660DA-572B-4027-AFAC-28F23187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2908B4-670B-4EAC-ABFA-22B3C5239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CEFEB5-C300-4688-B8E1-08F219A6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5F87-83AB-4565-B744-714B1C0B9C7D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6C4DFE-9253-43C7-BE7E-1E50CB82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F3E0E6-DC82-49EF-B52C-38C34A9D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34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3A8E9C-CB8B-4D8E-91EA-1A8E9367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8855FF-FED9-4F19-8E55-27867EB56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578DA4-8D30-4774-9C7B-03B79632C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95A4549-E435-4767-AC56-68A0B117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11A5-0375-4E24-B90B-5EF8F843A62E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BA6921-B8D9-4947-9593-C68EF41C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631B3F-A543-4452-A106-8F48F85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043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261BD-F76C-4B20-8053-8FD33C12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3EE82DC-3811-44C8-A1B5-8BF3BBCE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3604CF0-0BA4-4293-BE4B-1F35F102A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34E111-CEF6-4E44-8D8B-5BD719B4D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3750F5A-EFF9-4968-92A9-6BC820F9B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52C78B8-BBBD-46B3-ADAA-8A96640E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EC59-E2CD-4D13-B52B-BD9D25F8EDEB}" type="datetime1">
              <a:rPr lang="nb-NO" smtClean="0"/>
              <a:t>07.01.2025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795FAD1-7BD7-481D-807A-899C497E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9BB460C-6CCC-4C2D-BFDE-EC7F223D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11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DE513D-13BC-488D-B291-5E09587A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EE2F18-1DF4-4075-A36D-9F847D2F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37E5-4845-4DE6-AF9C-7C9E9E825B52}" type="datetime1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886F3F6-CEA2-48FD-8B6D-5F883D18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8C96DD-36C5-44EC-859F-33B616D6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9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7BD8E26-7A0F-4D42-B0E0-0F997F62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8CD-65A6-488B-AF65-DE59F23B9FDE}" type="datetime1">
              <a:rPr lang="nb-NO" smtClean="0"/>
              <a:t>07.01.2025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5A33693-9D83-40F5-8281-98AE303F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CB8B2F-1727-488C-BF55-F30BAAB7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09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EAEB7E-EB08-4F07-8208-79E748FE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72F080-8068-4C13-A20E-90B775DD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F22F9A0-EF84-41C5-B182-BBA576ACE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3442A0-7784-41C5-A24B-69631F21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3D1C-00CB-49FD-AB7D-7A25414B2DE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28BCED-54E0-4FE2-9283-86EBFD96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67063A-7188-4AEE-9C79-2FA05B3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41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D31D28-A7AC-481B-A3FC-8E03CA6E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0AD464C-6AA2-4A54-932D-B3FEDECA7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3BF0800-EF11-4EC2-A6F4-EE1767C1E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7C45A3-41E8-416F-9915-CBC00C88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EA90-EE6F-4EDD-9C9B-909B56944FC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F48FE65-51A0-4DB8-A11C-B0EF771B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A55BBE-7A17-42A1-8F68-DB8B3417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6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4C6AE07-AE0A-4D92-B1FB-86E37D8C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9D0BC8-AB99-4C4C-AAD2-6E31EEEA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9C8503-DD0E-4C63-B796-9766DE14F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BF71-B0D3-4889-9A28-2D4CFAB0AC8F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AF048B-542A-4B11-A6B4-376774E8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2D86AB-76E0-4B38-888E-B90E9A9D5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46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7F36CF-B15A-41C4-8ABB-3DCCD756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41C3BE-C72D-45F9-84EC-153879D0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21DC6B-2B44-41EA-98C6-DEB1DD91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21217-0D0F-447D-8C89-569E31F43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845C98-9B7C-4456-A40F-E80F06449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vimeo.com/513300662/2eafa2e48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8.uis.no/fag/ROBUST/lyd/SOAL.m4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5D4B1FD-FEE5-4E19-8363-07DDE68625DA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C38CF58-A8E9-4B14-92E0-B0DF4804E392}"/>
              </a:ext>
            </a:extLst>
          </p:cNvPr>
          <p:cNvSpPr txBox="1"/>
          <p:nvPr/>
        </p:nvSpPr>
        <p:spPr>
          <a:xfrm>
            <a:off x="6110607" y="5417105"/>
            <a:ext cx="487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Time 4: Planer som problemløsing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8F2118C-F253-455E-A17B-D44C2922A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15" y="2077131"/>
            <a:ext cx="2780017" cy="179237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BE2043E-A00B-4439-9A67-89824720C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230" y="1750805"/>
            <a:ext cx="2846273" cy="35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Timens tema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Til denne timen: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oppmerksomhetsbjeller har dere valgt dere, og hvordan opplever dere å bruke oppmerksomhetsbjeller?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erfaringer har dere med øvelsene «å telle pusten» og «pustepause» fra ROBUST-appen?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Tema for timen: Hvordan planer kan bidra til å redusere stress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114080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Kristoffers hverdag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så dere i filmen?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gjøremål hadde Kristoffer i løpet av uken?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følelser tror dere Kristoffer kjenner på?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kan dere hjelpe Kristoffer?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Må Kristoffer gjøre absolutt alle disse oppgavene?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Kunne noe vært tatt bort, slik at det ikke ble så mye for ham?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Kunne det å redusere antall oppgaver bidra til å redusere stresset Kristoffer kjenner på?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2" name="Bilde 1">
            <a:hlinkClick r:id="rId4"/>
            <a:extLst>
              <a:ext uri="{FF2B5EF4-FFF2-40B4-BE49-F238E27FC236}">
                <a16:creationId xmlns:a16="http://schemas.microsoft.com/office/drawing/2014/main" id="{FD58B715-E381-4F11-A7AF-578C0452F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774" y="224651"/>
            <a:ext cx="2535098" cy="20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9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Kristoffers ukeplan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3113F2-92C7-4FC6-AFB6-59F6215CA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Fyll ut Kristoffers ukeplan slik                          dere tror den kan se ut.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Planen skal inneholde en oversikt                            over gjøremål i løpet av dagene,                             skole- og fritidsaktiviteter og                               avtaler med familien.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Pass på at Kristoffer får tid til både de oppgavene han er nødt til å gjøre, og de aktivitetene han har lyst til å gjøre. Finn for eksempel en balanse mellom skolefaglige oppgaver og fritidsaktiviteter.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C92FF2F-08CD-4441-9C1A-C70D72E08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489" y="1449341"/>
            <a:ext cx="4427540" cy="29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3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Forberedelsesplan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CE638E9-B88B-492B-BC74-326E920C1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695" y="1430576"/>
            <a:ext cx="8351870" cy="49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8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Forbered dere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1B390C6-307A-4F27-9C94-080485A28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nb-NO" sz="2800" b="0" i="1" u="none" strike="noStrike" baseline="0" dirty="0">
              <a:latin typeface="Calibre-LightItalic"/>
            </a:endParaRPr>
          </a:p>
          <a:p>
            <a:pPr algn="l"/>
            <a:endParaRPr lang="nb-NO" i="1" dirty="0">
              <a:latin typeface="Calibre-LightItalic"/>
            </a:endParaRPr>
          </a:p>
          <a:p>
            <a:pPr algn="l"/>
            <a:endParaRPr lang="nb-NO" sz="2800" b="0" i="1" u="none" strike="noStrike" baseline="0" dirty="0">
              <a:latin typeface="Calibre-LightItalic"/>
            </a:endParaRPr>
          </a:p>
          <a:p>
            <a:pPr algn="l"/>
            <a:endParaRPr lang="nb-NO" i="1" dirty="0">
              <a:latin typeface="Calibre-LightItalic"/>
            </a:endParaRPr>
          </a:p>
          <a:p>
            <a:pPr algn="l"/>
            <a:endParaRPr lang="nb-NO" sz="2800" b="0" i="1" u="none" strike="noStrike" baseline="0" dirty="0">
              <a:latin typeface="Calibre-LightItalic"/>
            </a:endParaRPr>
          </a:p>
          <a:p>
            <a:pPr algn="l"/>
            <a:endParaRPr lang="nb-NO" sz="2800" b="0" i="1" u="none" strike="noStrike" baseline="0" dirty="0">
              <a:latin typeface="Calibre-LightItalic"/>
            </a:endParaRPr>
          </a:p>
          <a:p>
            <a:pPr algn="l"/>
            <a:r>
              <a:rPr lang="nb-NO" sz="2800" b="0" i="1" u="none" strike="noStrike" baseline="0" dirty="0">
                <a:latin typeface="Calibre-LightItalic"/>
              </a:rPr>
              <a:t>Hvor mye tid trenger jeg faktisk?</a:t>
            </a:r>
          </a:p>
          <a:p>
            <a:pPr algn="l"/>
            <a:r>
              <a:rPr lang="nb-NO" sz="2800" b="0" i="1" u="none" strike="noStrike" baseline="0" dirty="0">
                <a:latin typeface="Calibre-LightItalic"/>
              </a:rPr>
              <a:t>Hvor, og sammen med hvem, kan det være lurt å øve?</a:t>
            </a:r>
          </a:p>
          <a:p>
            <a:pPr algn="l"/>
            <a:r>
              <a:rPr lang="nb-NO" sz="2800" b="0" i="1" u="none" strike="noStrike" baseline="0" dirty="0">
                <a:latin typeface="Calibre-LightItalic"/>
              </a:rPr>
              <a:t>Hvilke forstyrrelser kan komme, og kan jeg unngå disse?</a:t>
            </a:r>
          </a:p>
          <a:p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D60DFB0-C0E3-4169-9EF0-9DF6E10B7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352" y="1369239"/>
            <a:ext cx="4891295" cy="29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2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Oppmerksomhetsøvelse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2" name="Bilde 1">
            <a:hlinkClick r:id="rId4"/>
            <a:extLst>
              <a:ext uri="{FF2B5EF4-FFF2-40B4-BE49-F238E27FC236}">
                <a16:creationId xmlns:a16="http://schemas.microsoft.com/office/drawing/2014/main" id="{61D375D6-C7ED-49F6-8D3A-A8E194D22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391" y="1690688"/>
            <a:ext cx="5213070" cy="43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2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EF52B67-6E0D-44E5-86F1-353252182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1942"/>
          <a:stretch/>
        </p:blipFill>
        <p:spPr>
          <a:xfrm>
            <a:off x="9557378" y="365125"/>
            <a:ext cx="1691822" cy="2484000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gjennom: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gjennom gode måter å forberede deg på neste gang du får beskjed om en kommende vurdering.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109D867-4A53-46DD-8895-F49361D89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000" y="5081740"/>
            <a:ext cx="1580400" cy="1551609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4D32754-4268-4A5A-A44A-6EBC0ED157F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299340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ut: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Neste gang du får beskjed om en vurdering, lag            en ukeplan for uken du skal ha vurderingen i. </a:t>
            </a:r>
          </a:p>
          <a:p>
            <a:pPr lvl="2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Husk å få til balanse mellom oppgaver du må gjøre, og oppgaver du har lyst til å gjøre. </a:t>
            </a:r>
          </a:p>
          <a:p>
            <a:pPr lvl="2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Vær realistisk når du fyller ut planen.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Gjør følgende: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Lag en forberedelsesplan til oppgaven neste gang du får beskjed om en større oppgave på skolen.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F28C812-A861-454D-A9F2-4FF0CD0A4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/>
        </p:blipFill>
        <p:spPr>
          <a:xfrm>
            <a:off x="9661800" y="645686"/>
            <a:ext cx="1692000" cy="210739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CF6B014-92EB-4337-861D-72D159F01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890" y="5081740"/>
            <a:ext cx="1580400" cy="1551609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AF5B618-BADE-466F-807B-ADE07DB6734E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653838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Grøn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362</Words>
  <Application>Microsoft Macintosh PowerPoint</Application>
  <PresentationFormat>Widescreen</PresentationFormat>
  <Paragraphs>73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6" baseType="lpstr">
      <vt:lpstr>Arial</vt:lpstr>
      <vt:lpstr>Calibre-LightItalic</vt:lpstr>
      <vt:lpstr>Calibri</vt:lpstr>
      <vt:lpstr>Calibri Light</vt:lpstr>
      <vt:lpstr>Cavolini</vt:lpstr>
      <vt:lpstr>Office-tema</vt:lpstr>
      <vt:lpstr>1_Office-tema</vt:lpstr>
      <vt:lpstr>PowerPoint-presentasjon</vt:lpstr>
      <vt:lpstr>Timens tema</vt:lpstr>
      <vt:lpstr>Kristoffers hverdag</vt:lpstr>
      <vt:lpstr>Kristoffers ukeplan</vt:lpstr>
      <vt:lpstr>Forberedelsesplan</vt:lpstr>
      <vt:lpstr>Forbered dere</vt:lpstr>
      <vt:lpstr>Oppmerksomhetsøvelse</vt:lpstr>
      <vt:lpstr>Oppgaver til neste gang</vt:lpstr>
      <vt:lpstr>Oppgaver til neste 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Balle Tharaldsen</dc:creator>
  <cp:lastModifiedBy>Torunn Helene Lindstad Fredriksen</cp:lastModifiedBy>
  <cp:revision>65</cp:revision>
  <dcterms:created xsi:type="dcterms:W3CDTF">2021-03-01T08:09:19Z</dcterms:created>
  <dcterms:modified xsi:type="dcterms:W3CDTF">2025-01-07T14:33:37Z</dcterms:modified>
</cp:coreProperties>
</file>