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257" r:id="rId4"/>
    <p:sldId id="276" r:id="rId5"/>
    <p:sldId id="282" r:id="rId6"/>
    <p:sldId id="277" r:id="rId7"/>
    <p:sldId id="280" r:id="rId8"/>
    <p:sldId id="269" r:id="rId9"/>
    <p:sldId id="27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67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65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4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5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7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6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7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45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3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vimeo.com/537704906/3d1604cb3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8.uis.no/fag/ROBUST/lyd/Pustepause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5: Presentasjon av problemløsing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F2118C-F253-455E-A17B-D44C2922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5" y="2077131"/>
            <a:ext cx="2780017" cy="17923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BE2043E-A00B-4439-9A67-8982472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30" y="1750805"/>
            <a:ext cx="2846273" cy="3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var det å lage ukeplan og forberedelsesplan før en vurderingssituasjon?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Repetisjon og presentasjon av problemløsingsstrategier.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var nå problemløsing?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tilbake på de tidligere timene om problemløsing.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ned stikkord for det du husker.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Grupperefleksjon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Ordstyrer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Referent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Plenumsrefleksjon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22779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Stress og problemløsing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6E15FD-CBFC-464E-8FF1-6F7320A9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kan problemløsing bidra til å redusere stress? 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F8E85976-ED1D-4A9B-98BD-DA5F8BA9B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203" y="1715135"/>
            <a:ext cx="3857594" cy="31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Presentasjon av problemløsing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Repeter kort modellen i gruppen.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Lag en kort presentasjon på en plakat eller digitalt hvor dere beskriver: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hvilken strategi det 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når strategien kan brukes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strategien kan brukes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et konkret eksempel fra skolen hvor strategien kan være nyttig</a:t>
            </a: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88308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hlinkClick r:id="rId4"/>
            <a:extLst>
              <a:ext uri="{FF2B5EF4-FFF2-40B4-BE49-F238E27FC236}">
                <a16:creationId xmlns:a16="http://schemas.microsoft.com/office/drawing/2014/main" id="{FFE22DB9-9BDA-496F-8F55-7FE54AA92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629728"/>
            <a:ext cx="324335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står overfor et problem, tenk gjennom hvilke av strategiene du har lært fra problemløsing som kan hjelpe deg å takle problemet på en god måte.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09D867-4A53-46DD-8895-F49361D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0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D32754-4268-4A5A-A44A-6EBC0ED157F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står overfor et problem, tenk        gjennom og velg en strategi du tror kan bidra              til å løse problemet på en god måte.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Evaluer valget ditt i etterkant. Kunne du ha valgt annerledes? Hvorfor eller hvorfor ikke?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står overfor en skolefaglig utfordring, velg en strategi fra problemløsing for å takle den.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9661800" y="645686"/>
            <a:ext cx="1692000" cy="21073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F6B014-92EB-4337-861D-72D159F0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AF5B618-BADE-466F-807B-ADE07DB6734E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251</Words>
  <Application>Microsoft Macintosh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Office-tema</vt:lpstr>
      <vt:lpstr>1_Office-tema</vt:lpstr>
      <vt:lpstr>PowerPoint-presentasjon</vt:lpstr>
      <vt:lpstr>Timens tema</vt:lpstr>
      <vt:lpstr>Hva var nå problemløsing?</vt:lpstr>
      <vt:lpstr>Stress og problemløsing</vt:lpstr>
      <vt:lpstr>Presentasjon av problemløsing</vt:lpstr>
      <vt:lpstr>Pustepause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65</cp:revision>
  <dcterms:created xsi:type="dcterms:W3CDTF">2021-03-01T08:09:19Z</dcterms:created>
  <dcterms:modified xsi:type="dcterms:W3CDTF">2025-01-07T14:35:23Z</dcterms:modified>
</cp:coreProperties>
</file>