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047D4E-0826-47D9-B92D-B550638C9B41}" v="8" dt="2021-03-10T09:52:21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e Gilje" userId="S::2911633@uis.no::efc2cf37-54f4-4680-9faf-31393b4eafff" providerId="AD" clId="Web-{BA047D4E-0826-47D9-B92D-B550638C9B41}"/>
    <pc:docChg chg="modSld">
      <pc:chgData name="Kristine Gilje" userId="S::2911633@uis.no::efc2cf37-54f4-4680-9faf-31393b4eafff" providerId="AD" clId="Web-{BA047D4E-0826-47D9-B92D-B550638C9B41}" dt="2021-03-10T09:52:21.414" v="3" actId="20577"/>
      <pc:docMkLst>
        <pc:docMk/>
      </pc:docMkLst>
      <pc:sldChg chg="modSp">
        <pc:chgData name="Kristine Gilje" userId="S::2911633@uis.no::efc2cf37-54f4-4680-9faf-31393b4eafff" providerId="AD" clId="Web-{BA047D4E-0826-47D9-B92D-B550638C9B41}" dt="2021-03-10T09:52:21.414" v="3" actId="20577"/>
        <pc:sldMkLst>
          <pc:docMk/>
          <pc:sldMk cId="988264762" sldId="257"/>
        </pc:sldMkLst>
        <pc:spChg chg="mod">
          <ac:chgData name="Kristine Gilje" userId="S::2911633@uis.no::efc2cf37-54f4-4680-9faf-31393b4eafff" providerId="AD" clId="Web-{BA047D4E-0826-47D9-B92D-B550638C9B41}" dt="2021-03-10T09:52:21.414" v="3" actId="20577"/>
          <ac:spMkLst>
            <pc:docMk/>
            <pc:sldMk cId="988264762" sldId="257"/>
            <ac:spMk id="5" creationId="{08F55C41-C061-4D1A-B4FE-D2562865918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3AB759-1CD5-49DC-B76E-A56D01479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B82CC26-CE8F-444B-9C85-90C33EA4D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49907D1-2253-47F5-8DBA-5F7BE65C6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7888-CED5-4C10-887E-9F1ADF350933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78C8AEE-825B-4E2E-BF80-D52289482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C8A95BA-24D8-49B8-8B46-10B78E640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5555-B53B-4EA7-BF44-E22052053F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0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FE3DF2-3A9A-4D49-A278-33709AABB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8C4F7F1-EBAD-4D95-A15F-748FACDD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9BBAD1B-484F-4D9D-9155-CE6658038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7888-CED5-4C10-887E-9F1ADF350933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D809F8C-AB71-4B99-9BCF-4A2F20ABD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3C5CC6B-998E-4358-A206-DE85BA96A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5555-B53B-4EA7-BF44-E22052053F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209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8A6E251-FED7-476D-9159-E382D2E54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0BE23FA-EA35-44A3-AB19-A664B836E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54459F8-C9DB-49D4-94F0-E57A1C68B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7888-CED5-4C10-887E-9F1ADF350933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D54BDEF-7D12-4726-B27A-31E0C7FDE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2FE7F0C-FE96-4111-A1D8-AE90E74E7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5555-B53B-4EA7-BF44-E22052053F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507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A1F328-0D40-4086-A162-796A8B90F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2F6F945-ECFE-4088-88F8-CCA9C7DF5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0004E79-D529-4AD6-B51D-52483B3D2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7888-CED5-4C10-887E-9F1ADF350933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69E80AC-9246-4EAB-ABF9-5B0C70E98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8A7B70F-687B-4B0C-BC5E-8373E7712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5555-B53B-4EA7-BF44-E22052053F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89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0482A5-F3B8-4945-BFA2-1027CBC3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6436FAD-9BF1-4CB2-9E61-8CB301E8D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A6AF9F8-7C4A-45AA-B8A2-E6973A58B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7888-CED5-4C10-887E-9F1ADF350933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B2194BD-BB24-449D-B079-F54823800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A9B6B72-02A7-49D8-87BE-2704FC707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5555-B53B-4EA7-BF44-E22052053F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2884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B31406-429F-4E12-9C7A-0088D42DA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D4ADAA-B41A-447B-995C-D3812D667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7D51087-4352-4C29-92BF-D8C637E15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42434B7-E158-4245-A882-7E84F8BB5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7888-CED5-4C10-887E-9F1ADF350933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CC82DB2-F4CB-4AD8-AF46-EDAB2C39B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6537BE7-C7F8-4461-8BDD-5B74952E3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5555-B53B-4EA7-BF44-E22052053F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242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0B46E4-436B-4C8A-B3EA-7837EA2D7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D01CE6D-FD9C-493C-9802-69C74CCEC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7735EFC-BF91-4B8A-A547-25E570D74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54E22DE-13F1-4C41-A933-A0AACD7ECF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3BCCC09-E52F-442B-90CD-80F1CEFA4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8E6175C-05C2-40FA-98BC-62CD6184E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7888-CED5-4C10-887E-9F1ADF350933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E592DBA-4569-40DF-8F0A-E86C3E53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0FD15E7-CDE0-4E22-ABE7-E84FD292A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5555-B53B-4EA7-BF44-E22052053F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099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DB5C60-312F-4F1E-975A-3DB35D8CD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0863C58-29A7-41D6-A438-326FB158A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7888-CED5-4C10-887E-9F1ADF350933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1D8A394-0BD0-4958-B10E-B02AAC7B8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8428D59-AD4E-4F03-9995-B5B462E94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5555-B53B-4EA7-BF44-E22052053F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660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6086EB8-B780-497B-A3F3-D4A217A81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7888-CED5-4C10-887E-9F1ADF350933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183B2FD-00B1-4617-AB82-99EBAC75C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EE76E19-983F-4C03-85E2-5CF5D6BE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5555-B53B-4EA7-BF44-E22052053F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087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7BE972-C418-41AD-84D2-C1289AFD5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9CF3F7D-C303-49DA-9299-49A836044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B56D214-3CA0-472E-9614-1BD288C6EE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4E5E4C7-5363-4B57-881F-D7BEE82F5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7888-CED5-4C10-887E-9F1ADF350933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A310A67-2C79-4645-8A69-9FDCC5C5B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2E36F0-3D12-40C1-A9E5-29E4FA9B8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5555-B53B-4EA7-BF44-E22052053F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461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74BEF6-4E0D-425B-A775-C068F0D5E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7F16F34-7A85-4245-8E9F-3CF76B4B3A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1B73404-092C-4FF6-B700-B8E8663F1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A07A6D1-F2F7-41E7-A898-62BC89D01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7888-CED5-4C10-887E-9F1ADF350933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3E3C762-2F87-46F7-92C2-50D9250D7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488A82-1CCD-4FAA-8E06-86366A47E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5555-B53B-4EA7-BF44-E22052053F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4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6874317-C319-4BAF-8452-2FEF8581C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19BAE24-730D-4A1B-B141-4BB778B1D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8FA75BE-6255-40E9-9EC4-2664ACE196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A7888-CED5-4C10-887E-9F1ADF350933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3760CF0-FEE5-4722-8F39-158E1AAE58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426C772-FC73-422A-A03D-0136727BC4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05555-B53B-4EA7-BF44-E22052053F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099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6733DD-48FB-4CC1-8712-9FBB5DED03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Never </a:t>
            </a:r>
            <a:r>
              <a:rPr lang="nb-NO" dirty="0" err="1"/>
              <a:t>been</a:t>
            </a:r>
            <a:r>
              <a:rPr lang="nb-NO" dirty="0"/>
              <a:t> at Utsira ?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2B6FE16-71FA-4969-AE46-4E1D0F45B5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Google it and </a:t>
            </a:r>
            <a:r>
              <a:rPr lang="nb-NO" dirty="0" err="1"/>
              <a:t>applay</a:t>
            </a:r>
            <a:r>
              <a:rPr lang="nb-NO" dirty="0"/>
              <a:t> to </a:t>
            </a:r>
            <a:r>
              <a:rPr lang="nb-NO" dirty="0" err="1"/>
              <a:t>help</a:t>
            </a:r>
            <a:r>
              <a:rPr lang="nb-NO" dirty="0"/>
              <a:t> </a:t>
            </a:r>
            <a:r>
              <a:rPr lang="nb-NO" dirty="0" err="1"/>
              <a:t>us</a:t>
            </a:r>
            <a:r>
              <a:rPr lang="nb-NO" dirty="0"/>
              <a:t> be more </a:t>
            </a:r>
            <a:r>
              <a:rPr lang="nb-NO" dirty="0" err="1"/>
              <a:t>sustainable</a:t>
            </a: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6555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15A1DD8F-875C-402A-B124-8DD75603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Practice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green </a:t>
            </a:r>
            <a:r>
              <a:rPr lang="nb-NO" dirty="0" err="1"/>
              <a:t>island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North </a:t>
            </a:r>
            <a:r>
              <a:rPr lang="nb-NO" dirty="0" err="1"/>
              <a:t>sea</a:t>
            </a:r>
            <a:r>
              <a:rPr lang="nb-NO" dirty="0"/>
              <a:t> ?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08F55C41-C061-4D1A-B4FE-D256286591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10th </a:t>
            </a:r>
            <a:r>
              <a:rPr lang="nb-NO" dirty="0" err="1"/>
              <a:t>of</a:t>
            </a:r>
            <a:r>
              <a:rPr lang="nb-NO" dirty="0"/>
              <a:t> May – I (MAY (</a:t>
            </a:r>
            <a:r>
              <a:rPr lang="nb-NO" dirty="0">
                <a:sym typeface="Wingdings" panose="05000000000000000000" pitchFamily="2" charset="2"/>
              </a:rPr>
              <a:t>))am </a:t>
            </a:r>
            <a:r>
              <a:rPr lang="nb-NO" dirty="0" err="1">
                <a:sym typeface="Wingdings" panose="05000000000000000000" pitchFamily="2" charset="2"/>
              </a:rPr>
              <a:t>their</a:t>
            </a:r>
            <a:r>
              <a:rPr lang="nb-NO" dirty="0">
                <a:sym typeface="Wingdings" panose="05000000000000000000" pitchFamily="2" charset="2"/>
              </a:rPr>
              <a:t> head </a:t>
            </a:r>
            <a:r>
              <a:rPr lang="nb-NO" dirty="0" err="1">
                <a:sym typeface="Wingdings" panose="05000000000000000000" pitchFamily="2" charset="2"/>
              </a:rPr>
              <a:t>of</a:t>
            </a:r>
            <a:r>
              <a:rPr lang="nb-NO" dirty="0">
                <a:sym typeface="Wingdings" panose="05000000000000000000" pitchFamily="2" charset="2"/>
              </a:rPr>
              <a:t> </a:t>
            </a:r>
            <a:r>
              <a:rPr lang="nb-NO" dirty="0" err="1">
                <a:sym typeface="Wingdings" panose="05000000000000000000" pitchFamily="2" charset="2"/>
              </a:rPr>
              <a:t>administration</a:t>
            </a:r>
            <a:r>
              <a:rPr lang="nb-NO" dirty="0">
                <a:sym typeface="Wingdings" panose="05000000000000000000" pitchFamily="2" charset="2"/>
              </a:rPr>
              <a:t>. I have </a:t>
            </a:r>
            <a:r>
              <a:rPr lang="nb-NO" dirty="0" err="1">
                <a:sym typeface="Wingdings" panose="05000000000000000000" pitchFamily="2" charset="2"/>
              </a:rPr>
              <a:t>asked</a:t>
            </a:r>
            <a:r>
              <a:rPr lang="nb-NO" dirty="0">
                <a:sym typeface="Wingdings" panose="05000000000000000000" pitchFamily="2" charset="2"/>
              </a:rPr>
              <a:t> </a:t>
            </a:r>
            <a:r>
              <a:rPr lang="nb-NO" dirty="0" err="1">
                <a:sym typeface="Wingdings" panose="05000000000000000000" pitchFamily="2" charset="2"/>
              </a:rPr>
              <a:t>their</a:t>
            </a:r>
            <a:r>
              <a:rPr lang="nb-NO" dirty="0">
                <a:sym typeface="Wingdings" panose="05000000000000000000" pitchFamily="2" charset="2"/>
              </a:rPr>
              <a:t> Mayor </a:t>
            </a:r>
            <a:r>
              <a:rPr lang="nb-NO" dirty="0" err="1">
                <a:sym typeface="Wingdings" panose="05000000000000000000" pitchFamily="2" charset="2"/>
              </a:rPr>
              <a:t>if</a:t>
            </a:r>
            <a:r>
              <a:rPr lang="nb-NO" dirty="0">
                <a:sym typeface="Wingdings" panose="05000000000000000000" pitchFamily="2" charset="2"/>
              </a:rPr>
              <a:t> I </a:t>
            </a:r>
            <a:r>
              <a:rPr lang="nb-NO" dirty="0" err="1">
                <a:sym typeface="Wingdings" panose="05000000000000000000" pitchFamily="2" charset="2"/>
              </a:rPr>
              <a:t>can</a:t>
            </a:r>
            <a:r>
              <a:rPr lang="nb-NO" dirty="0">
                <a:sym typeface="Wingdings" panose="05000000000000000000" pitchFamily="2" charset="2"/>
              </a:rPr>
              <a:t> </a:t>
            </a:r>
            <a:r>
              <a:rPr lang="nb-NO" dirty="0" err="1">
                <a:sym typeface="Wingdings" panose="05000000000000000000" pitchFamily="2" charset="2"/>
              </a:rPr>
              <a:t>invite</a:t>
            </a:r>
            <a:r>
              <a:rPr lang="nb-NO" dirty="0">
                <a:sym typeface="Wingdings" panose="05000000000000000000" pitchFamily="2" charset="2"/>
              </a:rPr>
              <a:t> </a:t>
            </a:r>
            <a:r>
              <a:rPr lang="nb-NO" dirty="0" err="1">
                <a:sym typeface="Wingdings" panose="05000000000000000000" pitchFamily="2" charset="2"/>
              </a:rPr>
              <a:t>you</a:t>
            </a:r>
            <a:r>
              <a:rPr lang="nb-NO" dirty="0">
                <a:sym typeface="Wingdings" panose="05000000000000000000" pitchFamily="2" charset="2"/>
              </a:rPr>
              <a:t> </a:t>
            </a:r>
            <a:r>
              <a:rPr lang="nb-NO" dirty="0" err="1">
                <a:sym typeface="Wingdings" panose="05000000000000000000" pitchFamily="2" charset="2"/>
              </a:rPr>
              <a:t>this</a:t>
            </a:r>
            <a:r>
              <a:rPr lang="nb-NO" dirty="0">
                <a:sym typeface="Wingdings" panose="05000000000000000000" pitchFamily="2" charset="2"/>
              </a:rPr>
              <a:t> </a:t>
            </a:r>
            <a:r>
              <a:rPr lang="nb-NO" dirty="0" err="1">
                <a:sym typeface="Wingdings" panose="05000000000000000000" pitchFamily="2" charset="2"/>
              </a:rPr>
              <a:t>autumn</a:t>
            </a:r>
            <a:r>
              <a:rPr lang="nb-NO" dirty="0">
                <a:sym typeface="Wingdings" panose="05000000000000000000" pitchFamily="2" charset="2"/>
              </a:rPr>
              <a:t>, and </a:t>
            </a:r>
            <a:r>
              <a:rPr lang="nb-NO" dirty="0" err="1">
                <a:sym typeface="Wingdings" panose="05000000000000000000" pitchFamily="2" charset="2"/>
              </a:rPr>
              <a:t>she</a:t>
            </a:r>
            <a:r>
              <a:rPr lang="nb-NO" dirty="0">
                <a:sym typeface="Wingdings" panose="05000000000000000000" pitchFamily="2" charset="2"/>
              </a:rPr>
              <a:t> </a:t>
            </a:r>
            <a:r>
              <a:rPr lang="nb-NO" dirty="0" err="1">
                <a:sym typeface="Wingdings" panose="05000000000000000000" pitchFamily="2" charset="2"/>
              </a:rPr>
              <a:t>said</a:t>
            </a:r>
            <a:r>
              <a:rPr lang="nb-NO" dirty="0">
                <a:sym typeface="Wingdings" panose="05000000000000000000" pitchFamily="2" charset="2"/>
              </a:rPr>
              <a:t> YESS. </a:t>
            </a:r>
          </a:p>
          <a:p>
            <a:pPr marL="0" indent="0">
              <a:buNone/>
            </a:pPr>
            <a:endParaRPr lang="nb-NO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b-NO" dirty="0">
                <a:sym typeface="Wingdings" panose="05000000000000000000" pitchFamily="2" charset="2"/>
              </a:rPr>
              <a:t>Utsira is </a:t>
            </a:r>
            <a:r>
              <a:rPr lang="nb-NO" dirty="0" err="1">
                <a:sym typeface="Wingdings" panose="05000000000000000000" pitchFamily="2" charset="2"/>
              </a:rPr>
              <a:t>the</a:t>
            </a:r>
            <a:r>
              <a:rPr lang="nb-NO" dirty="0">
                <a:sym typeface="Wingdings" panose="05000000000000000000" pitchFamily="2" charset="2"/>
              </a:rPr>
              <a:t> </a:t>
            </a:r>
            <a:r>
              <a:rPr lang="nb-NO" dirty="0" err="1">
                <a:sym typeface="Wingdings" panose="05000000000000000000" pitchFamily="2" charset="2"/>
              </a:rPr>
              <a:t>smallest</a:t>
            </a:r>
            <a:r>
              <a:rPr lang="nb-NO" dirty="0">
                <a:sym typeface="Wingdings" panose="05000000000000000000" pitchFamily="2" charset="2"/>
              </a:rPr>
              <a:t> </a:t>
            </a:r>
            <a:r>
              <a:rPr lang="nb-NO" dirty="0" err="1">
                <a:sym typeface="Wingdings" panose="05000000000000000000" pitchFamily="2" charset="2"/>
              </a:rPr>
              <a:t>municipality</a:t>
            </a:r>
            <a:r>
              <a:rPr lang="nb-NO" dirty="0">
                <a:sym typeface="Wingdings" panose="05000000000000000000" pitchFamily="2" charset="2"/>
              </a:rPr>
              <a:t> i Norway – 70 </a:t>
            </a:r>
            <a:r>
              <a:rPr lang="nb-NO" dirty="0" err="1">
                <a:sym typeface="Wingdings" panose="05000000000000000000" pitchFamily="2" charset="2"/>
              </a:rPr>
              <a:t>minutes</a:t>
            </a:r>
            <a:r>
              <a:rPr lang="nb-NO" dirty="0">
                <a:sym typeface="Wingdings" panose="05000000000000000000" pitchFamily="2" charset="2"/>
              </a:rPr>
              <a:t> </a:t>
            </a:r>
            <a:r>
              <a:rPr lang="nb-NO" dirty="0" err="1">
                <a:sym typeface="Wingdings" panose="05000000000000000000" pitchFamily="2" charset="2"/>
              </a:rPr>
              <a:t>out</a:t>
            </a:r>
            <a:r>
              <a:rPr lang="nb-NO" dirty="0">
                <a:sym typeface="Wingdings" panose="05000000000000000000" pitchFamily="2" charset="2"/>
              </a:rPr>
              <a:t> </a:t>
            </a:r>
            <a:r>
              <a:rPr lang="nb-NO" dirty="0" err="1">
                <a:sym typeface="Wingdings" panose="05000000000000000000" pitchFamily="2" charset="2"/>
              </a:rPr>
              <a:t>of</a:t>
            </a:r>
            <a:r>
              <a:rPr lang="nb-NO" dirty="0">
                <a:sym typeface="Wingdings" panose="05000000000000000000" pitchFamily="2" charset="2"/>
              </a:rPr>
              <a:t> Haugesund </a:t>
            </a:r>
            <a:r>
              <a:rPr lang="nb-NO" dirty="0" err="1">
                <a:sym typeface="Wingdings" panose="05000000000000000000" pitchFamily="2" charset="2"/>
              </a:rPr>
              <a:t>with</a:t>
            </a:r>
            <a:r>
              <a:rPr lang="nb-NO" dirty="0">
                <a:sym typeface="Wingdings" panose="05000000000000000000" pitchFamily="2" charset="2"/>
              </a:rPr>
              <a:t> a </a:t>
            </a:r>
            <a:r>
              <a:rPr lang="nb-NO" dirty="0" err="1">
                <a:sym typeface="Wingdings" panose="05000000000000000000" pitchFamily="2" charset="2"/>
              </a:rPr>
              <a:t>ferry</a:t>
            </a:r>
            <a:r>
              <a:rPr lang="nb-NO" dirty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nb-NO" dirty="0">
                <a:sym typeface="Wingdings" panose="05000000000000000000" pitchFamily="2" charset="2"/>
              </a:rPr>
              <a:t>		 It is </a:t>
            </a:r>
            <a:r>
              <a:rPr lang="nb-NO" dirty="0" err="1">
                <a:sym typeface="Wingdings" panose="05000000000000000000" pitchFamily="2" charset="2"/>
              </a:rPr>
              <a:t>magic</a:t>
            </a:r>
            <a:r>
              <a:rPr lang="nb-NO" dirty="0">
                <a:sym typeface="Wingdings" panose="05000000000000000000" pitchFamily="2" charset="2"/>
              </a:rPr>
              <a:t> !</a:t>
            </a:r>
            <a:endParaRPr lang="nb-NO" dirty="0"/>
          </a:p>
          <a:p>
            <a:endParaRPr lang="nb-NO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8CE4FAE-3ED8-4EE0-885D-B78295FE29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Utsira is </a:t>
            </a:r>
            <a:r>
              <a:rPr lang="nb-NO" dirty="0" err="1"/>
              <a:t>very</a:t>
            </a:r>
            <a:r>
              <a:rPr lang="nb-NO" dirty="0"/>
              <a:t> </a:t>
            </a:r>
            <a:r>
              <a:rPr lang="nb-NO" dirty="0" err="1"/>
              <a:t>much</a:t>
            </a:r>
            <a:r>
              <a:rPr lang="nb-NO" dirty="0"/>
              <a:t> </a:t>
            </a:r>
            <a:r>
              <a:rPr lang="nb-NO" dirty="0" err="1"/>
              <a:t>into</a:t>
            </a:r>
            <a:r>
              <a:rPr lang="nb-NO" dirty="0"/>
              <a:t> green </a:t>
            </a:r>
            <a:r>
              <a:rPr lang="nb-NO" dirty="0" err="1"/>
              <a:t>energy</a:t>
            </a:r>
            <a:r>
              <a:rPr lang="nb-NO" dirty="0"/>
              <a:t>,  </a:t>
            </a:r>
            <a:r>
              <a:rPr lang="nb-NO" dirty="0" err="1"/>
              <a:t>tourism</a:t>
            </a:r>
            <a:r>
              <a:rPr lang="nb-NO" dirty="0"/>
              <a:t> bases </a:t>
            </a:r>
            <a:r>
              <a:rPr lang="nb-NO" dirty="0" err="1"/>
              <a:t>on</a:t>
            </a:r>
            <a:r>
              <a:rPr lang="nb-NO" dirty="0"/>
              <a:t> nature and </a:t>
            </a:r>
            <a:r>
              <a:rPr lang="nb-NO" dirty="0" err="1"/>
              <a:t>cultural</a:t>
            </a:r>
            <a:r>
              <a:rPr lang="nb-NO" dirty="0"/>
              <a:t> elements as </a:t>
            </a:r>
            <a:r>
              <a:rPr lang="nb-NO" dirty="0" err="1"/>
              <a:t>birds</a:t>
            </a:r>
            <a:r>
              <a:rPr lang="nb-NO" dirty="0"/>
              <a:t>, </a:t>
            </a:r>
            <a:r>
              <a:rPr lang="nb-NO" dirty="0" err="1"/>
              <a:t>tracking</a:t>
            </a:r>
            <a:r>
              <a:rPr lang="nb-NO" dirty="0"/>
              <a:t>, </a:t>
            </a:r>
            <a:r>
              <a:rPr lang="nb-NO" dirty="0" err="1"/>
              <a:t>seafood</a:t>
            </a:r>
            <a:r>
              <a:rPr lang="nb-NO" dirty="0"/>
              <a:t>, </a:t>
            </a:r>
            <a:r>
              <a:rPr lang="nb-NO" dirty="0" err="1"/>
              <a:t>arceology</a:t>
            </a:r>
            <a:r>
              <a:rPr lang="nb-NO" dirty="0"/>
              <a:t>, </a:t>
            </a:r>
            <a:r>
              <a:rPr lang="nb-NO" dirty="0" err="1"/>
              <a:t>lighthous</a:t>
            </a:r>
            <a:r>
              <a:rPr lang="nb-NO" dirty="0"/>
              <a:t>, and </a:t>
            </a:r>
            <a:r>
              <a:rPr lang="nb-NO" dirty="0" err="1"/>
              <a:t>cultural</a:t>
            </a:r>
            <a:r>
              <a:rPr lang="nb-NO" dirty="0"/>
              <a:t> landscape.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Would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help</a:t>
            </a:r>
            <a:r>
              <a:rPr lang="nb-NO" dirty="0"/>
              <a:t> </a:t>
            </a:r>
            <a:r>
              <a:rPr lang="nb-NO" dirty="0" err="1"/>
              <a:t>us</a:t>
            </a:r>
            <a:r>
              <a:rPr lang="nb-NO" dirty="0"/>
              <a:t> in Utsira to be </a:t>
            </a:r>
            <a:r>
              <a:rPr lang="nb-NO" dirty="0" err="1"/>
              <a:t>event</a:t>
            </a:r>
            <a:r>
              <a:rPr lang="nb-NO" dirty="0"/>
              <a:t> more </a:t>
            </a:r>
            <a:r>
              <a:rPr lang="nb-NO" dirty="0" err="1"/>
              <a:t>sustainable</a:t>
            </a:r>
            <a:r>
              <a:rPr lang="nb-NO" dirty="0"/>
              <a:t> ? Call </a:t>
            </a:r>
            <a:r>
              <a:rPr lang="nb-NO" dirty="0" err="1"/>
              <a:t>me</a:t>
            </a:r>
            <a:r>
              <a:rPr lang="nb-NO" dirty="0"/>
              <a:t>  (46934768) and/or  </a:t>
            </a:r>
            <a:r>
              <a:rPr lang="nb-NO" dirty="0" err="1"/>
              <a:t>applay</a:t>
            </a:r>
            <a:r>
              <a:rPr lang="nb-NO" dirty="0"/>
              <a:t> for </a:t>
            </a:r>
            <a:r>
              <a:rPr lang="nb-NO" dirty="0" err="1"/>
              <a:t>the</a:t>
            </a:r>
            <a:r>
              <a:rPr lang="nb-NO" dirty="0"/>
              <a:t> best 3 </a:t>
            </a:r>
            <a:r>
              <a:rPr lang="nb-NO" dirty="0" err="1"/>
              <a:t>months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life</a:t>
            </a:r>
            <a:r>
              <a:rPr lang="nb-NO" dirty="0"/>
              <a:t>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/>
              <a:t>Yours</a:t>
            </a:r>
          </a:p>
          <a:p>
            <a:pPr marL="0" indent="0">
              <a:buNone/>
            </a:pPr>
            <a:r>
              <a:rPr lang="nb-NO"/>
              <a:t>May </a:t>
            </a:r>
            <a:r>
              <a:rPr lang="nb-NO" dirty="0"/>
              <a:t>Britt Jensen</a:t>
            </a:r>
          </a:p>
        </p:txBody>
      </p:sp>
    </p:spTree>
    <p:extLst>
      <p:ext uri="{BB962C8B-B14F-4D97-AF65-F5344CB8AC3E}">
        <p14:creationId xmlns:p14="http://schemas.microsoft.com/office/powerpoint/2010/main" val="988264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A13AA5244D4647B37C1F52B241BAA5" ma:contentTypeVersion="11" ma:contentTypeDescription="Opprett et nytt dokument." ma:contentTypeScope="" ma:versionID="2216006f77aa0911b60ff468f8693d5a">
  <xsd:schema xmlns:xsd="http://www.w3.org/2001/XMLSchema" xmlns:xs="http://www.w3.org/2001/XMLSchema" xmlns:p="http://schemas.microsoft.com/office/2006/metadata/properties" xmlns:ns2="61662aca-5ebd-4841-9f2b-ef0a80a4b27f" xmlns:ns3="665915bf-b570-4a7c-83a7-dd5300269586" targetNamespace="http://schemas.microsoft.com/office/2006/metadata/properties" ma:root="true" ma:fieldsID="3a769931560d786410f1c5456f92cb39" ns2:_="" ns3:_="">
    <xsd:import namespace="61662aca-5ebd-4841-9f2b-ef0a80a4b27f"/>
    <xsd:import namespace="665915bf-b570-4a7c-83a7-dd53002695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662aca-5ebd-4841-9f2b-ef0a80a4b2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5915bf-b570-4a7c-83a7-dd530026958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D7F48A-90C7-403D-8A0C-A3BDC78273E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914B14A-BF9B-41CC-A112-703EFC0332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D37E54-038E-4472-9D40-C2830D7156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662aca-5ebd-4841-9f2b-ef0a80a4b27f"/>
    <ds:schemaRef ds:uri="665915bf-b570-4a7c-83a7-dd53002695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145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Never been at Utsira ?</vt:lpstr>
      <vt:lpstr>Practice in the green island in the North sea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Never been at Utsira ?</dc:title>
  <dc:creator>Jensen, May Britt</dc:creator>
  <cp:lastModifiedBy>Jensen, May Britt</cp:lastModifiedBy>
  <cp:revision>6</cp:revision>
  <dcterms:created xsi:type="dcterms:W3CDTF">2021-03-09T15:34:54Z</dcterms:created>
  <dcterms:modified xsi:type="dcterms:W3CDTF">2021-03-10T09:52:21Z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0x010100BFA13AA5244D4647B37C1F52B241BAA5</vt:lpwstr>
  </property>
</Properties>
</file>